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0" r:id="rId12"/>
    <p:sldId id="291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66FF"/>
    <a:srgbClr val="FF5050"/>
    <a:srgbClr val="66FF66"/>
    <a:srgbClr val="09E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52"/>
        <p:guide pos="285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716657" cy="57943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716657" cy="57943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025"/>
          <p:cNvGrpSpPr/>
          <p:nvPr/>
        </p:nvGrpSpPr>
        <p:grpSpPr>
          <a:xfrm>
            <a:off x="6303963" y="0"/>
            <a:ext cx="2840037" cy="3254375"/>
            <a:chOff x="0" y="0"/>
            <a:chExt cx="2170" cy="2486"/>
          </a:xfrm>
        </p:grpSpPr>
        <p:grpSp>
          <p:nvGrpSpPr>
            <p:cNvPr id="1027" name="组合 1026"/>
            <p:cNvGrpSpPr/>
            <p:nvPr/>
          </p:nvGrpSpPr>
          <p:grpSpPr>
            <a:xfrm>
              <a:off x="965" y="1910"/>
              <a:ext cx="768" cy="576"/>
              <a:chOff x="0" y="0"/>
              <a:chExt cx="768" cy="576"/>
            </a:xfrm>
          </p:grpSpPr>
          <p:sp>
            <p:nvSpPr>
              <p:cNvPr id="1028" name="Oval 4"/>
              <p:cNvSpPr/>
              <p:nvPr/>
            </p:nvSpPr>
            <p:spPr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029" name="Oval 5"/>
              <p:cNvSpPr/>
              <p:nvPr/>
            </p:nvSpPr>
            <p:spPr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</p:grpSp>
        <p:grpSp>
          <p:nvGrpSpPr>
            <p:cNvPr id="1030" name="组合 1029"/>
            <p:cNvGrpSpPr/>
            <p:nvPr/>
          </p:nvGrpSpPr>
          <p:grpSpPr>
            <a:xfrm>
              <a:off x="1142" y="1103"/>
              <a:ext cx="768" cy="576"/>
              <a:chOff x="0" y="0"/>
              <a:chExt cx="768" cy="576"/>
            </a:xfrm>
          </p:grpSpPr>
          <p:sp>
            <p:nvSpPr>
              <p:cNvPr id="1031" name="Oval 7"/>
              <p:cNvSpPr/>
              <p:nvPr/>
            </p:nvSpPr>
            <p:spPr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032" name="Oval 8"/>
              <p:cNvSpPr/>
              <p:nvPr/>
            </p:nvSpPr>
            <p:spPr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</p:grpSp>
        <p:grpSp>
          <p:nvGrpSpPr>
            <p:cNvPr id="1033" name="组合 1032"/>
            <p:cNvGrpSpPr/>
            <p:nvPr/>
          </p:nvGrpSpPr>
          <p:grpSpPr>
            <a:xfrm>
              <a:off x="19" y="0"/>
              <a:ext cx="768" cy="576"/>
              <a:chOff x="0" y="0"/>
              <a:chExt cx="768" cy="576"/>
            </a:xfrm>
          </p:grpSpPr>
          <p:sp>
            <p:nvSpPr>
              <p:cNvPr id="1034" name="Oval 10"/>
              <p:cNvSpPr/>
              <p:nvPr/>
            </p:nvSpPr>
            <p:spPr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035" name="Oval 11"/>
              <p:cNvSpPr/>
              <p:nvPr/>
            </p:nvSpPr>
            <p:spPr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</p:grpSp>
        <p:grpSp>
          <p:nvGrpSpPr>
            <p:cNvPr id="1036" name="组合 1035"/>
            <p:cNvGrpSpPr/>
            <p:nvPr/>
          </p:nvGrpSpPr>
          <p:grpSpPr>
            <a:xfrm>
              <a:off x="0" y="0"/>
              <a:ext cx="2170" cy="1702"/>
              <a:chOff x="0" y="0"/>
              <a:chExt cx="2170" cy="1702"/>
            </a:xfrm>
          </p:grpSpPr>
          <p:grpSp>
            <p:nvGrpSpPr>
              <p:cNvPr id="1037" name="组合 1036"/>
              <p:cNvGrpSpPr/>
              <p:nvPr/>
            </p:nvGrpSpPr>
            <p:grpSpPr>
              <a:xfrm>
                <a:off x="525" y="308"/>
                <a:ext cx="1145" cy="844"/>
                <a:chOff x="0" y="0"/>
                <a:chExt cx="2919" cy="2151"/>
              </a:xfrm>
            </p:grpSpPr>
            <p:sp>
              <p:nvSpPr>
                <p:cNvPr id="1038" name="Oval 14"/>
                <p:cNvSpPr/>
                <p:nvPr/>
              </p:nvSpPr>
              <p:spPr>
                <a:xfrm>
                  <a:off x="1" y="0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pPr lvl="0" eaLnBrk="1" hangingPunct="1"/>
                  <a:endParaRPr lang="zh-CN" altLang="en-US" dirty="0">
                    <a:latin typeface="Arial Black" panose="020B0A04020102020204" pitchFamily="2" charset="0"/>
                  </a:endParaRPr>
                </a:p>
              </p:txBody>
            </p:sp>
            <p:sp>
              <p:nvSpPr>
                <p:cNvPr id="1039" name="Oval 15"/>
                <p:cNvSpPr/>
                <p:nvPr/>
              </p:nvSpPr>
              <p:spPr>
                <a:xfrm>
                  <a:off x="1117" y="788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pPr lvl="0" eaLnBrk="1" hangingPunct="1"/>
                  <a:endParaRPr lang="zh-CN" altLang="en-US" dirty="0">
                    <a:latin typeface="Arial Black" panose="020B0A04020102020204" pitchFamily="2" charset="0"/>
                  </a:endParaRPr>
                </a:p>
              </p:txBody>
            </p:sp>
          </p:grpSp>
          <p:grpSp>
            <p:nvGrpSpPr>
              <p:cNvPr id="1040" name="组合 1039"/>
              <p:cNvGrpSpPr/>
              <p:nvPr/>
            </p:nvGrpSpPr>
            <p:grpSpPr>
              <a:xfrm>
                <a:off x="0" y="0"/>
                <a:ext cx="2145" cy="1702"/>
                <a:chOff x="0" y="0"/>
                <a:chExt cx="2145" cy="1702"/>
              </a:xfrm>
            </p:grpSpPr>
            <p:grpSp>
              <p:nvGrpSpPr>
                <p:cNvPr id="1041" name="组合 1040"/>
                <p:cNvGrpSpPr/>
                <p:nvPr/>
              </p:nvGrpSpPr>
              <p:grpSpPr>
                <a:xfrm>
                  <a:off x="1390" y="589"/>
                  <a:ext cx="493" cy="912"/>
                  <a:chOff x="0" y="0"/>
                  <a:chExt cx="1258" cy="2327"/>
                </a:xfrm>
              </p:grpSpPr>
              <p:sp>
                <p:nvSpPr>
                  <p:cNvPr id="1042" name="未知"/>
                  <p:cNvSpPr/>
                  <p:nvPr/>
                </p:nvSpPr>
                <p:spPr>
                  <a:xfrm rot="2711884">
                    <a:off x="-703" y="704"/>
                    <a:ext cx="1720" cy="313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43" name="未知"/>
                  <p:cNvSpPr/>
                  <p:nvPr/>
                </p:nvSpPr>
                <p:spPr>
                  <a:xfrm rot="2711884">
                    <a:off x="549" y="1617"/>
                    <a:ext cx="925" cy="48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44" name="组合 1043"/>
                <p:cNvGrpSpPr/>
                <p:nvPr/>
              </p:nvGrpSpPr>
              <p:grpSpPr>
                <a:xfrm>
                  <a:off x="1152" y="781"/>
                  <a:ext cx="966" cy="522"/>
                  <a:chOff x="0" y="0"/>
                  <a:chExt cx="2463" cy="1332"/>
                </a:xfrm>
              </p:grpSpPr>
              <p:sp>
                <p:nvSpPr>
                  <p:cNvPr id="1045" name="未知"/>
                  <p:cNvSpPr/>
                  <p:nvPr/>
                </p:nvSpPr>
                <p:spPr>
                  <a:xfrm rot="2104081">
                    <a:off x="1" y="0"/>
                    <a:ext cx="1812" cy="347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46" name="未知"/>
                  <p:cNvSpPr/>
                  <p:nvPr/>
                </p:nvSpPr>
                <p:spPr>
                  <a:xfrm rot="2104081">
                    <a:off x="1488" y="786"/>
                    <a:ext cx="974" cy="54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47" name="组合 1046"/>
                <p:cNvGrpSpPr/>
                <p:nvPr/>
              </p:nvGrpSpPr>
              <p:grpSpPr>
                <a:xfrm>
                  <a:off x="1165" y="707"/>
                  <a:ext cx="971" cy="417"/>
                  <a:chOff x="0" y="0"/>
                  <a:chExt cx="2477" cy="1064"/>
                </a:xfrm>
              </p:grpSpPr>
              <p:sp>
                <p:nvSpPr>
                  <p:cNvPr id="1048" name="未知"/>
                  <p:cNvSpPr/>
                  <p:nvPr/>
                </p:nvSpPr>
                <p:spPr>
                  <a:xfrm rot="1582915">
                    <a:off x="-1" y="0"/>
                    <a:ext cx="1736" cy="303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49" name="未知"/>
                  <p:cNvSpPr/>
                  <p:nvPr/>
                </p:nvSpPr>
                <p:spPr>
                  <a:xfrm rot="1582915">
                    <a:off x="1546" y="588"/>
                    <a:ext cx="931" cy="477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50" name="组合 1049"/>
                <p:cNvGrpSpPr/>
                <p:nvPr/>
              </p:nvGrpSpPr>
              <p:grpSpPr>
                <a:xfrm>
                  <a:off x="1176" y="630"/>
                  <a:ext cx="969" cy="364"/>
                  <a:chOff x="0" y="0"/>
                  <a:chExt cx="2472" cy="927"/>
                </a:xfrm>
              </p:grpSpPr>
              <p:sp>
                <p:nvSpPr>
                  <p:cNvPr id="1051" name="未知"/>
                  <p:cNvSpPr/>
                  <p:nvPr/>
                </p:nvSpPr>
                <p:spPr>
                  <a:xfrm rot="1080363">
                    <a:off x="-2" y="-2"/>
                    <a:ext cx="1677" cy="33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52" name="未知"/>
                  <p:cNvSpPr/>
                  <p:nvPr/>
                </p:nvSpPr>
                <p:spPr>
                  <a:xfrm rot="1080363">
                    <a:off x="1570" y="400"/>
                    <a:ext cx="900" cy="52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53" name="组合 1052"/>
                <p:cNvGrpSpPr/>
                <p:nvPr/>
              </p:nvGrpSpPr>
              <p:grpSpPr>
                <a:xfrm>
                  <a:off x="1189" y="543"/>
                  <a:ext cx="918" cy="258"/>
                  <a:chOff x="0" y="0"/>
                  <a:chExt cx="2342" cy="657"/>
                </a:xfrm>
              </p:grpSpPr>
              <p:sp>
                <p:nvSpPr>
                  <p:cNvPr id="1054" name="未知"/>
                  <p:cNvSpPr/>
                  <p:nvPr/>
                </p:nvSpPr>
                <p:spPr>
                  <a:xfrm rot="463793">
                    <a:off x="-1" y="1"/>
                    <a:ext cx="1544" cy="312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55" name="未知"/>
                  <p:cNvSpPr/>
                  <p:nvPr/>
                </p:nvSpPr>
                <p:spPr>
                  <a:xfrm rot="463793">
                    <a:off x="1512" y="167"/>
                    <a:ext cx="829" cy="488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56" name="组合 1055"/>
                <p:cNvGrpSpPr/>
                <p:nvPr/>
              </p:nvGrpSpPr>
              <p:grpSpPr>
                <a:xfrm>
                  <a:off x="1199" y="487"/>
                  <a:ext cx="843" cy="134"/>
                  <a:chOff x="0" y="0"/>
                  <a:chExt cx="2150" cy="343"/>
                </a:xfrm>
              </p:grpSpPr>
              <p:sp>
                <p:nvSpPr>
                  <p:cNvPr id="1057" name="未知"/>
                  <p:cNvSpPr/>
                  <p:nvPr/>
                </p:nvSpPr>
                <p:spPr>
                  <a:xfrm rot="21515819">
                    <a:off x="-1" y="17"/>
                    <a:ext cx="1404" cy="220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58" name="未知"/>
                  <p:cNvSpPr/>
                  <p:nvPr/>
                </p:nvSpPr>
                <p:spPr>
                  <a:xfrm rot="21515819">
                    <a:off x="1394" y="-2"/>
                    <a:ext cx="755" cy="34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59" name="组合 1058"/>
                <p:cNvGrpSpPr/>
                <p:nvPr/>
              </p:nvGrpSpPr>
              <p:grpSpPr>
                <a:xfrm>
                  <a:off x="1181" y="349"/>
                  <a:ext cx="737" cy="167"/>
                  <a:chOff x="0" y="0"/>
                  <a:chExt cx="1879" cy="427"/>
                </a:xfrm>
              </p:grpSpPr>
              <p:sp>
                <p:nvSpPr>
                  <p:cNvPr id="1060" name="未知"/>
                  <p:cNvSpPr/>
                  <p:nvPr/>
                </p:nvSpPr>
                <p:spPr>
                  <a:xfrm rot="20797423">
                    <a:off x="-2" y="211"/>
                    <a:ext cx="1234" cy="21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61" name="未知"/>
                  <p:cNvSpPr/>
                  <p:nvPr/>
                </p:nvSpPr>
                <p:spPr>
                  <a:xfrm rot="20797423">
                    <a:off x="1216" y="1"/>
                    <a:ext cx="662" cy="33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62" name="组合 1061"/>
                <p:cNvGrpSpPr/>
                <p:nvPr/>
              </p:nvGrpSpPr>
              <p:grpSpPr>
                <a:xfrm>
                  <a:off x="279" y="637"/>
                  <a:ext cx="493" cy="912"/>
                  <a:chOff x="0" y="0"/>
                  <a:chExt cx="1257" cy="2326"/>
                </a:xfrm>
              </p:grpSpPr>
              <p:sp>
                <p:nvSpPr>
                  <p:cNvPr id="1063" name="未知"/>
                  <p:cNvSpPr/>
                  <p:nvPr/>
                </p:nvSpPr>
                <p:spPr>
                  <a:xfrm rot="-2711884" flipH="1">
                    <a:off x="237" y="703"/>
                    <a:ext cx="1723" cy="312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64" name="未知"/>
                  <p:cNvSpPr/>
                  <p:nvPr/>
                </p:nvSpPr>
                <p:spPr>
                  <a:xfrm rot="-2711884" flipH="1">
                    <a:off x="-218" y="1617"/>
                    <a:ext cx="925" cy="48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65" name="组合 1064"/>
                <p:cNvGrpSpPr/>
                <p:nvPr/>
              </p:nvGrpSpPr>
              <p:grpSpPr>
                <a:xfrm>
                  <a:off x="27" y="850"/>
                  <a:ext cx="966" cy="522"/>
                  <a:chOff x="0" y="0"/>
                  <a:chExt cx="2463" cy="1332"/>
                </a:xfrm>
              </p:grpSpPr>
              <p:sp>
                <p:nvSpPr>
                  <p:cNvPr id="1066" name="未知"/>
                  <p:cNvSpPr/>
                  <p:nvPr/>
                </p:nvSpPr>
                <p:spPr>
                  <a:xfrm rot="-2104081" flipH="1">
                    <a:off x="649" y="0"/>
                    <a:ext cx="1812" cy="347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67" name="未知"/>
                  <p:cNvSpPr/>
                  <p:nvPr/>
                </p:nvSpPr>
                <p:spPr>
                  <a:xfrm rot="-2104081" flipH="1">
                    <a:off x="-1" y="786"/>
                    <a:ext cx="974" cy="54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68" name="组合 1067"/>
                <p:cNvGrpSpPr/>
                <p:nvPr/>
              </p:nvGrpSpPr>
              <p:grpSpPr>
                <a:xfrm>
                  <a:off x="9" y="777"/>
                  <a:ext cx="971" cy="417"/>
                  <a:chOff x="0" y="0"/>
                  <a:chExt cx="2477" cy="1064"/>
                </a:xfrm>
              </p:grpSpPr>
              <p:sp>
                <p:nvSpPr>
                  <p:cNvPr id="1069" name="未知"/>
                  <p:cNvSpPr/>
                  <p:nvPr/>
                </p:nvSpPr>
                <p:spPr>
                  <a:xfrm rot="-1582915" flipH="1">
                    <a:off x="741" y="1"/>
                    <a:ext cx="1736" cy="303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70" name="未知"/>
                  <p:cNvSpPr/>
                  <p:nvPr/>
                </p:nvSpPr>
                <p:spPr>
                  <a:xfrm rot="-1582915" flipH="1">
                    <a:off x="-1" y="589"/>
                    <a:ext cx="931" cy="473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71" name="组合 1070"/>
                <p:cNvGrpSpPr/>
                <p:nvPr/>
              </p:nvGrpSpPr>
              <p:grpSpPr>
                <a:xfrm>
                  <a:off x="0" y="700"/>
                  <a:ext cx="969" cy="363"/>
                  <a:chOff x="0" y="0"/>
                  <a:chExt cx="2472" cy="927"/>
                </a:xfrm>
              </p:grpSpPr>
              <p:sp>
                <p:nvSpPr>
                  <p:cNvPr id="1072" name="未知"/>
                  <p:cNvSpPr/>
                  <p:nvPr/>
                </p:nvSpPr>
                <p:spPr>
                  <a:xfrm rot="-1080363" flipH="1">
                    <a:off x="795" y="-1"/>
                    <a:ext cx="1677" cy="33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73" name="未知"/>
                  <p:cNvSpPr/>
                  <p:nvPr/>
                </p:nvSpPr>
                <p:spPr>
                  <a:xfrm rot="-1080363" flipH="1">
                    <a:off x="0" y="399"/>
                    <a:ext cx="900" cy="526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74" name="组合 1073"/>
                <p:cNvGrpSpPr/>
                <p:nvPr/>
              </p:nvGrpSpPr>
              <p:grpSpPr>
                <a:xfrm>
                  <a:off x="38" y="613"/>
                  <a:ext cx="918" cy="257"/>
                  <a:chOff x="0" y="0"/>
                  <a:chExt cx="2342" cy="657"/>
                </a:xfrm>
              </p:grpSpPr>
              <p:sp>
                <p:nvSpPr>
                  <p:cNvPr id="1075" name="未知"/>
                  <p:cNvSpPr/>
                  <p:nvPr/>
                </p:nvSpPr>
                <p:spPr>
                  <a:xfrm rot="-463793" flipH="1">
                    <a:off x="797" y="-2"/>
                    <a:ext cx="1544" cy="313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76" name="未知"/>
                  <p:cNvSpPr/>
                  <p:nvPr/>
                </p:nvSpPr>
                <p:spPr>
                  <a:xfrm rot="-463793" flipH="1">
                    <a:off x="-1" y="166"/>
                    <a:ext cx="829" cy="490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77" name="组合 1076"/>
                <p:cNvGrpSpPr/>
                <p:nvPr/>
              </p:nvGrpSpPr>
              <p:grpSpPr>
                <a:xfrm>
                  <a:off x="103" y="556"/>
                  <a:ext cx="843" cy="134"/>
                  <a:chOff x="0" y="0"/>
                  <a:chExt cx="2150" cy="343"/>
                </a:xfrm>
              </p:grpSpPr>
              <p:sp>
                <p:nvSpPr>
                  <p:cNvPr id="1078" name="未知"/>
                  <p:cNvSpPr/>
                  <p:nvPr/>
                </p:nvSpPr>
                <p:spPr>
                  <a:xfrm rot="-21515819" flipH="1">
                    <a:off x="746" y="17"/>
                    <a:ext cx="1404" cy="220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79" name="未知"/>
                  <p:cNvSpPr/>
                  <p:nvPr/>
                </p:nvSpPr>
                <p:spPr>
                  <a:xfrm rot="-21515819" flipH="1">
                    <a:off x="0" y="-2"/>
                    <a:ext cx="755" cy="34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80" name="组合 1079"/>
                <p:cNvGrpSpPr/>
                <p:nvPr/>
              </p:nvGrpSpPr>
              <p:grpSpPr>
                <a:xfrm>
                  <a:off x="227" y="418"/>
                  <a:ext cx="737" cy="167"/>
                  <a:chOff x="0" y="0"/>
                  <a:chExt cx="1879" cy="427"/>
                </a:xfrm>
              </p:grpSpPr>
              <p:sp>
                <p:nvSpPr>
                  <p:cNvPr id="1081" name="未知"/>
                  <p:cNvSpPr/>
                  <p:nvPr/>
                </p:nvSpPr>
                <p:spPr>
                  <a:xfrm rot="-20797423" flipH="1">
                    <a:off x="646" y="212"/>
                    <a:ext cx="1234" cy="21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82" name="未知"/>
                  <p:cNvSpPr/>
                  <p:nvPr/>
                </p:nvSpPr>
                <p:spPr>
                  <a:xfrm rot="-20797423" flipH="1">
                    <a:off x="0" y="1"/>
                    <a:ext cx="662" cy="33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83" name="组合 1082"/>
                <p:cNvGrpSpPr/>
                <p:nvPr/>
              </p:nvGrpSpPr>
              <p:grpSpPr>
                <a:xfrm>
                  <a:off x="271" y="341"/>
                  <a:ext cx="725" cy="218"/>
                  <a:chOff x="0" y="0"/>
                  <a:chExt cx="1850" cy="554"/>
                </a:xfrm>
              </p:grpSpPr>
              <p:sp>
                <p:nvSpPr>
                  <p:cNvPr id="1084" name="未知"/>
                  <p:cNvSpPr/>
                  <p:nvPr/>
                </p:nvSpPr>
                <p:spPr>
                  <a:xfrm rot="-20322528" flipH="1">
                    <a:off x="615" y="338"/>
                    <a:ext cx="1235" cy="216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85" name="未知"/>
                  <p:cNvSpPr/>
                  <p:nvPr/>
                </p:nvSpPr>
                <p:spPr>
                  <a:xfrm rot="-20322528" flipH="1">
                    <a:off x="-1" y="-1"/>
                    <a:ext cx="662" cy="33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86" name="组合 1085"/>
                <p:cNvGrpSpPr/>
                <p:nvPr/>
              </p:nvGrpSpPr>
              <p:grpSpPr>
                <a:xfrm>
                  <a:off x="357" y="231"/>
                  <a:ext cx="693" cy="291"/>
                  <a:chOff x="0" y="0"/>
                  <a:chExt cx="693" cy="291"/>
                </a:xfrm>
              </p:grpSpPr>
              <p:sp>
                <p:nvSpPr>
                  <p:cNvPr id="1087" name="未知"/>
                  <p:cNvSpPr/>
                  <p:nvPr/>
                </p:nvSpPr>
                <p:spPr>
                  <a:xfrm rot="-19571591" flipH="1">
                    <a:off x="208" y="207"/>
                    <a:ext cx="484" cy="8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88" name="未知"/>
                  <p:cNvSpPr/>
                  <p:nvPr/>
                </p:nvSpPr>
                <p:spPr>
                  <a:xfrm rot="-19571591" flipH="1">
                    <a:off x="0" y="-1"/>
                    <a:ext cx="260" cy="132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89" name="组合 1088"/>
                <p:cNvGrpSpPr/>
                <p:nvPr/>
              </p:nvGrpSpPr>
              <p:grpSpPr>
                <a:xfrm>
                  <a:off x="439" y="118"/>
                  <a:ext cx="664" cy="349"/>
                  <a:chOff x="0" y="0"/>
                  <a:chExt cx="664" cy="349"/>
                </a:xfrm>
              </p:grpSpPr>
              <p:sp>
                <p:nvSpPr>
                  <p:cNvPr id="1090" name="未知"/>
                  <p:cNvSpPr/>
                  <p:nvPr/>
                </p:nvSpPr>
                <p:spPr>
                  <a:xfrm rot="-18935577" flipH="1">
                    <a:off x="174" y="265"/>
                    <a:ext cx="490" cy="8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91" name="未知"/>
                  <p:cNvSpPr/>
                  <p:nvPr/>
                </p:nvSpPr>
                <p:spPr>
                  <a:xfrm rot="-18935577" flipH="1">
                    <a:off x="0" y="0"/>
                    <a:ext cx="263" cy="132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92" name="组合 1091"/>
                <p:cNvGrpSpPr/>
                <p:nvPr/>
              </p:nvGrpSpPr>
              <p:grpSpPr>
                <a:xfrm>
                  <a:off x="669" y="30"/>
                  <a:ext cx="305" cy="593"/>
                  <a:chOff x="0" y="0"/>
                  <a:chExt cx="778" cy="1512"/>
                </a:xfrm>
              </p:grpSpPr>
              <p:sp>
                <p:nvSpPr>
                  <p:cNvPr id="1093" name="未知"/>
                  <p:cNvSpPr/>
                  <p:nvPr/>
                </p:nvSpPr>
                <p:spPr>
                  <a:xfrm rot="-18126224" flipH="1">
                    <a:off x="118" y="853"/>
                    <a:ext cx="1101" cy="217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94" name="未知"/>
                  <p:cNvSpPr/>
                  <p:nvPr/>
                </p:nvSpPr>
                <p:spPr>
                  <a:xfrm rot="-18126224" flipH="1">
                    <a:off x="-128" y="127"/>
                    <a:ext cx="591" cy="337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95" name="组合 1094"/>
                <p:cNvGrpSpPr/>
                <p:nvPr/>
              </p:nvGrpSpPr>
              <p:grpSpPr>
                <a:xfrm>
                  <a:off x="788" y="0"/>
                  <a:ext cx="248" cy="601"/>
                  <a:chOff x="0" y="0"/>
                  <a:chExt cx="634" cy="1534"/>
                </a:xfrm>
              </p:grpSpPr>
              <p:sp>
                <p:nvSpPr>
                  <p:cNvPr id="1096" name="未知"/>
                  <p:cNvSpPr/>
                  <p:nvPr/>
                </p:nvSpPr>
                <p:spPr>
                  <a:xfrm rot="-17473521" flipH="1">
                    <a:off x="-6" y="892"/>
                    <a:ext cx="1062" cy="217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097" name="未知"/>
                  <p:cNvSpPr/>
                  <p:nvPr/>
                </p:nvSpPr>
                <p:spPr>
                  <a:xfrm rot="-17473521" flipH="1">
                    <a:off x="-115" y="116"/>
                    <a:ext cx="570" cy="338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098" name="组合 1097"/>
                <p:cNvGrpSpPr/>
                <p:nvPr/>
              </p:nvGrpSpPr>
              <p:grpSpPr>
                <a:xfrm>
                  <a:off x="1136" y="252"/>
                  <a:ext cx="723" cy="222"/>
                  <a:chOff x="0" y="0"/>
                  <a:chExt cx="1845" cy="566"/>
                </a:xfrm>
              </p:grpSpPr>
              <p:sp>
                <p:nvSpPr>
                  <p:cNvPr id="1099" name="未知"/>
                  <p:cNvSpPr/>
                  <p:nvPr/>
                </p:nvSpPr>
                <p:spPr>
                  <a:xfrm rot="20274565">
                    <a:off x="-2" y="350"/>
                    <a:ext cx="1232" cy="216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00" name="未知"/>
                  <p:cNvSpPr/>
                  <p:nvPr/>
                </p:nvSpPr>
                <p:spPr>
                  <a:xfrm rot="20274565">
                    <a:off x="1181" y="1"/>
                    <a:ext cx="662" cy="337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01" name="组合 1100"/>
                <p:cNvGrpSpPr/>
                <p:nvPr/>
              </p:nvGrpSpPr>
              <p:grpSpPr>
                <a:xfrm>
                  <a:off x="1081" y="163"/>
                  <a:ext cx="699" cy="282"/>
                  <a:chOff x="0" y="0"/>
                  <a:chExt cx="1781" cy="717"/>
                </a:xfrm>
              </p:grpSpPr>
              <p:sp>
                <p:nvSpPr>
                  <p:cNvPr id="1102" name="未知"/>
                  <p:cNvSpPr/>
                  <p:nvPr/>
                </p:nvSpPr>
                <p:spPr>
                  <a:xfrm rot="19678936">
                    <a:off x="-1" y="501"/>
                    <a:ext cx="1233" cy="216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03" name="未知"/>
                  <p:cNvSpPr/>
                  <p:nvPr/>
                </p:nvSpPr>
                <p:spPr>
                  <a:xfrm rot="19678936">
                    <a:off x="1118" y="-1"/>
                    <a:ext cx="661" cy="33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sp>
              <p:nvSpPr>
                <p:cNvPr id="1104" name="未知"/>
                <p:cNvSpPr/>
                <p:nvPr/>
              </p:nvSpPr>
              <p:spPr>
                <a:xfrm rot="-17021246" flipH="1">
                  <a:off x="851" y="369"/>
                  <a:ext cx="403" cy="57"/>
                </a:xfrm>
                <a:custGeom>
                  <a:avLst/>
                  <a:gdLst>
                    <a:gd name="txL" fmla="*/ 0 w 2736"/>
                    <a:gd name="txT" fmla="*/ 0 h 504"/>
                    <a:gd name="txR" fmla="*/ 2736 w 2736"/>
                    <a:gd name="txB" fmla="*/ 504 h 504"/>
                  </a:gdLst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txL" t="txT" r="txR" b="tx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pPr lvl="0" eaLnBrk="1" hangingPunct="1"/>
                  <a:endParaRPr lang="zh-CN" altLang="en-US" dirty="0">
                    <a:latin typeface="Arial Black" panose="020B0A04020102020204" pitchFamily="2" charset="0"/>
                  </a:endParaRPr>
                </a:p>
              </p:txBody>
            </p:sp>
            <p:sp>
              <p:nvSpPr>
                <p:cNvPr id="1105" name="未知"/>
                <p:cNvSpPr/>
                <p:nvPr/>
              </p:nvSpPr>
              <p:spPr>
                <a:xfrm rot="-17021246" flipH="1">
                  <a:off x="860" y="76"/>
                  <a:ext cx="216" cy="91"/>
                </a:xfrm>
                <a:custGeom>
                  <a:avLst/>
                  <a:gdLst>
                    <a:gd name="txL" fmla="*/ 0 w 1769"/>
                    <a:gd name="txT" fmla="*/ 0 h 791"/>
                    <a:gd name="txR" fmla="*/ 1769 w 1769"/>
                    <a:gd name="txB" fmla="*/ 791 h 791"/>
                  </a:gdLst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txL" t="txT" r="txR" b="tx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  <a:tileRect/>
                </a:gradFill>
                <a:ln w="9525">
                  <a:noFill/>
                </a:ln>
              </p:spPr>
              <p:txBody>
                <a:bodyPr wrap="none" anchor="ctr" anchorCtr="0"/>
                <a:p>
                  <a:pPr lvl="0" eaLnBrk="1" hangingPunct="1"/>
                  <a:endParaRPr lang="zh-CN" altLang="en-US" dirty="0">
                    <a:latin typeface="Arial Black" panose="020B0A04020102020204" pitchFamily="2" charset="0"/>
                  </a:endParaRPr>
                </a:p>
              </p:txBody>
            </p:sp>
            <p:grpSp>
              <p:nvGrpSpPr>
                <p:cNvPr id="1106" name="组合 1105"/>
                <p:cNvGrpSpPr/>
                <p:nvPr/>
              </p:nvGrpSpPr>
              <p:grpSpPr>
                <a:xfrm>
                  <a:off x="1127" y="5"/>
                  <a:ext cx="251" cy="596"/>
                  <a:chOff x="0" y="0"/>
                  <a:chExt cx="640" cy="1520"/>
                </a:xfrm>
              </p:grpSpPr>
              <p:sp>
                <p:nvSpPr>
                  <p:cNvPr id="1107" name="未知"/>
                  <p:cNvSpPr/>
                  <p:nvPr/>
                </p:nvSpPr>
                <p:spPr>
                  <a:xfrm rot="17742246">
                    <a:off x="-437" y="893"/>
                    <a:ext cx="1061" cy="186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08" name="未知"/>
                  <p:cNvSpPr/>
                  <p:nvPr/>
                </p:nvSpPr>
                <p:spPr>
                  <a:xfrm rot="17742246">
                    <a:off x="209" y="139"/>
                    <a:ext cx="569" cy="291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09" name="组合 1108"/>
                <p:cNvGrpSpPr/>
                <p:nvPr/>
              </p:nvGrpSpPr>
              <p:grpSpPr>
                <a:xfrm>
                  <a:off x="1180" y="53"/>
                  <a:ext cx="398" cy="574"/>
                  <a:chOff x="0" y="0"/>
                  <a:chExt cx="1017" cy="1464"/>
                </a:xfrm>
              </p:grpSpPr>
              <p:sp>
                <p:nvSpPr>
                  <p:cNvPr id="1110" name="未知"/>
                  <p:cNvSpPr/>
                  <p:nvPr/>
                </p:nvSpPr>
                <p:spPr>
                  <a:xfrm rot="18822740">
                    <a:off x="-441" y="752"/>
                    <a:ext cx="1154" cy="270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11" name="未知"/>
                  <p:cNvSpPr/>
                  <p:nvPr/>
                </p:nvSpPr>
                <p:spPr>
                  <a:xfrm rot="18822740">
                    <a:off x="495" y="97"/>
                    <a:ext cx="619" cy="425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12" name="组合 1111"/>
                <p:cNvGrpSpPr/>
                <p:nvPr/>
              </p:nvGrpSpPr>
              <p:grpSpPr>
                <a:xfrm>
                  <a:off x="1100" y="2"/>
                  <a:ext cx="95" cy="567"/>
                  <a:chOff x="0" y="0"/>
                  <a:chExt cx="243" cy="1448"/>
                </a:xfrm>
              </p:grpSpPr>
              <p:sp>
                <p:nvSpPr>
                  <p:cNvPr id="1113" name="未知"/>
                  <p:cNvSpPr/>
                  <p:nvPr/>
                </p:nvSpPr>
                <p:spPr>
                  <a:xfrm rot="16696252">
                    <a:off x="-433" y="926"/>
                    <a:ext cx="954" cy="87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14" name="未知"/>
                  <p:cNvSpPr/>
                  <p:nvPr/>
                </p:nvSpPr>
                <p:spPr>
                  <a:xfrm rot="16696252">
                    <a:off x="-81" y="189"/>
                    <a:ext cx="511" cy="133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15" name="组合 1114"/>
                <p:cNvGrpSpPr/>
                <p:nvPr/>
              </p:nvGrpSpPr>
              <p:grpSpPr>
                <a:xfrm>
                  <a:off x="399" y="683"/>
                  <a:ext cx="425" cy="960"/>
                  <a:chOff x="0" y="0"/>
                  <a:chExt cx="1085" cy="2450"/>
                </a:xfrm>
              </p:grpSpPr>
              <p:sp>
                <p:nvSpPr>
                  <p:cNvPr id="1116" name="未知"/>
                  <p:cNvSpPr/>
                  <p:nvPr/>
                </p:nvSpPr>
                <p:spPr>
                  <a:xfrm rot="-3264308" flipH="1">
                    <a:off x="64" y="704"/>
                    <a:ext cx="1724" cy="313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17" name="未知"/>
                  <p:cNvSpPr/>
                  <p:nvPr/>
                </p:nvSpPr>
                <p:spPr>
                  <a:xfrm rot="-3264308" flipH="1">
                    <a:off x="-218" y="1739"/>
                    <a:ext cx="925" cy="48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18" name="组合 1117"/>
                <p:cNvGrpSpPr/>
                <p:nvPr/>
              </p:nvGrpSpPr>
              <p:grpSpPr>
                <a:xfrm>
                  <a:off x="600" y="748"/>
                  <a:ext cx="300" cy="930"/>
                  <a:chOff x="0" y="0"/>
                  <a:chExt cx="766" cy="2373"/>
                </a:xfrm>
              </p:grpSpPr>
              <p:sp>
                <p:nvSpPr>
                  <p:cNvPr id="1119" name="未知"/>
                  <p:cNvSpPr/>
                  <p:nvPr/>
                </p:nvSpPr>
                <p:spPr>
                  <a:xfrm rot="-4057115" flipH="1">
                    <a:off x="-187" y="640"/>
                    <a:ext cx="1594" cy="313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20" name="未知"/>
                  <p:cNvSpPr/>
                  <p:nvPr/>
                </p:nvSpPr>
                <p:spPr>
                  <a:xfrm rot="-4057115" flipH="1">
                    <a:off x="-181" y="1698"/>
                    <a:ext cx="854" cy="48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21" name="组合 1120"/>
                <p:cNvGrpSpPr/>
                <p:nvPr/>
              </p:nvGrpSpPr>
              <p:grpSpPr>
                <a:xfrm rot="88588">
                  <a:off x="808" y="769"/>
                  <a:ext cx="180" cy="913"/>
                  <a:chOff x="0" y="0"/>
                  <a:chExt cx="492" cy="2604"/>
                </a:xfrm>
              </p:grpSpPr>
              <p:sp>
                <p:nvSpPr>
                  <p:cNvPr id="1122" name="未知"/>
                  <p:cNvSpPr/>
                  <p:nvPr/>
                </p:nvSpPr>
                <p:spPr>
                  <a:xfrm rot="-4817938" flipH="1">
                    <a:off x="-518" y="702"/>
                    <a:ext cx="1712" cy="302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23" name="未知"/>
                  <p:cNvSpPr/>
                  <p:nvPr/>
                </p:nvSpPr>
                <p:spPr>
                  <a:xfrm rot="-4817938" flipH="1">
                    <a:off x="-227" y="1905"/>
                    <a:ext cx="920" cy="471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24" name="组合 1123"/>
                <p:cNvGrpSpPr/>
                <p:nvPr/>
              </p:nvGrpSpPr>
              <p:grpSpPr>
                <a:xfrm>
                  <a:off x="1336" y="662"/>
                  <a:ext cx="442" cy="951"/>
                  <a:chOff x="0" y="0"/>
                  <a:chExt cx="1125" cy="2426"/>
                </a:xfrm>
              </p:grpSpPr>
              <p:sp>
                <p:nvSpPr>
                  <p:cNvPr id="1125" name="未知"/>
                  <p:cNvSpPr/>
                  <p:nvPr/>
                </p:nvSpPr>
                <p:spPr>
                  <a:xfrm rot="3144576">
                    <a:off x="-706" y="705"/>
                    <a:ext cx="1723" cy="312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26" name="未知"/>
                  <p:cNvSpPr/>
                  <p:nvPr/>
                </p:nvSpPr>
                <p:spPr>
                  <a:xfrm rot="3144576">
                    <a:off x="417" y="1717"/>
                    <a:ext cx="925" cy="491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27" name="组合 1126"/>
                <p:cNvGrpSpPr/>
                <p:nvPr/>
              </p:nvGrpSpPr>
              <p:grpSpPr>
                <a:xfrm>
                  <a:off x="1276" y="721"/>
                  <a:ext cx="347" cy="951"/>
                  <a:chOff x="0" y="0"/>
                  <a:chExt cx="883" cy="2426"/>
                </a:xfrm>
              </p:grpSpPr>
              <p:sp>
                <p:nvSpPr>
                  <p:cNvPr id="1128" name="未知"/>
                  <p:cNvSpPr/>
                  <p:nvPr/>
                </p:nvSpPr>
                <p:spPr>
                  <a:xfrm rot="3745735">
                    <a:off x="-675" y="673"/>
                    <a:ext cx="1649" cy="299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29" name="未知"/>
                  <p:cNvSpPr/>
                  <p:nvPr/>
                </p:nvSpPr>
                <p:spPr>
                  <a:xfrm rot="3745735">
                    <a:off x="205" y="1746"/>
                    <a:ext cx="885" cy="46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30" name="组合 1129"/>
                <p:cNvGrpSpPr/>
                <p:nvPr/>
              </p:nvGrpSpPr>
              <p:grpSpPr>
                <a:xfrm>
                  <a:off x="1208" y="767"/>
                  <a:ext cx="243" cy="935"/>
                  <a:chOff x="0" y="0"/>
                  <a:chExt cx="619" cy="2386"/>
                </a:xfrm>
              </p:grpSpPr>
              <p:sp>
                <p:nvSpPr>
                  <p:cNvPr id="1131" name="未知"/>
                  <p:cNvSpPr/>
                  <p:nvPr/>
                </p:nvSpPr>
                <p:spPr>
                  <a:xfrm rot="4286818">
                    <a:off x="-678" y="676"/>
                    <a:ext cx="1600" cy="24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32" name="未知"/>
                  <p:cNvSpPr/>
                  <p:nvPr/>
                </p:nvSpPr>
                <p:spPr>
                  <a:xfrm rot="4286818">
                    <a:off x="-5" y="1761"/>
                    <a:ext cx="860" cy="386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33" name="组合 1132"/>
                <p:cNvGrpSpPr/>
                <p:nvPr/>
              </p:nvGrpSpPr>
              <p:grpSpPr>
                <a:xfrm>
                  <a:off x="1134" y="813"/>
                  <a:ext cx="159" cy="870"/>
                  <a:chOff x="0" y="0"/>
                  <a:chExt cx="405" cy="2219"/>
                </a:xfrm>
              </p:grpSpPr>
              <p:sp>
                <p:nvSpPr>
                  <p:cNvPr id="1134" name="未知"/>
                  <p:cNvSpPr/>
                  <p:nvPr/>
                </p:nvSpPr>
                <p:spPr>
                  <a:xfrm rot="4898956">
                    <a:off x="-611" y="610"/>
                    <a:ext cx="1469" cy="247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35" name="未知"/>
                  <p:cNvSpPr/>
                  <p:nvPr/>
                </p:nvSpPr>
                <p:spPr>
                  <a:xfrm rot="4898956">
                    <a:off x="-181" y="1627"/>
                    <a:ext cx="789" cy="386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1136" name="组合 1135"/>
                <p:cNvGrpSpPr/>
                <p:nvPr/>
              </p:nvGrpSpPr>
              <p:grpSpPr>
                <a:xfrm>
                  <a:off x="930" y="826"/>
                  <a:ext cx="167" cy="857"/>
                  <a:chOff x="0" y="0"/>
                  <a:chExt cx="426" cy="2185"/>
                </a:xfrm>
              </p:grpSpPr>
              <p:sp>
                <p:nvSpPr>
                  <p:cNvPr id="1137" name="未知"/>
                  <p:cNvSpPr/>
                  <p:nvPr/>
                </p:nvSpPr>
                <p:spPr>
                  <a:xfrm rot="5755659">
                    <a:off x="-384" y="623"/>
                    <a:ext cx="1435" cy="186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1138" name="未知"/>
                  <p:cNvSpPr/>
                  <p:nvPr/>
                </p:nvSpPr>
                <p:spPr>
                  <a:xfrm rot="5755659">
                    <a:off x="-237" y="1651"/>
                    <a:ext cx="770" cy="294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</p:grpSp>
          <p:sp>
            <p:nvSpPr>
              <p:cNvPr id="1139" name="未知"/>
              <p:cNvSpPr/>
              <p:nvPr/>
            </p:nvSpPr>
            <p:spPr>
              <a:xfrm flipH="1">
                <a:off x="758" y="934"/>
                <a:ext cx="190" cy="580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0" name="Arc 116"/>
              <p:cNvSpPr/>
              <p:nvPr/>
            </p:nvSpPr>
            <p:spPr>
              <a:xfrm flipH="1">
                <a:off x="412" y="725"/>
                <a:ext cx="833" cy="903"/>
              </a:xfrm>
              <a:custGeom>
                <a:avLst/>
                <a:gdLst>
                  <a:gd name="txL" fmla="*/ 0 w 21600"/>
                  <a:gd name="txT" fmla="*/ 0 h 21602"/>
                  <a:gd name="txR" fmla="*/ 21600 w 21600"/>
                  <a:gd name="txB" fmla="*/ 21602 h 21602"/>
                </a:gdLst>
                <a:ahLst/>
                <a:cxnLst>
                  <a:cxn ang="0">
                    <a:pos x="211" y="0"/>
                  </a:cxn>
                  <a:cxn ang="0">
                    <a:pos x="833" y="903"/>
                  </a:cxn>
                  <a:cxn ang="0">
                    <a:pos x="0" y="874"/>
                  </a:cxn>
                </a:cxnLst>
                <a:rect l="txL" t="txT" r="txR" b="txB"/>
                <a:pathLst>
                  <a:path w="21600" h="21602" fill="none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1" name="Arc 117"/>
              <p:cNvSpPr/>
              <p:nvPr/>
            </p:nvSpPr>
            <p:spPr>
              <a:xfrm flipV="1">
                <a:off x="1163" y="179"/>
                <a:ext cx="1007" cy="802"/>
              </a:xfrm>
              <a:custGeom>
                <a:avLst/>
                <a:gdLst>
                  <a:gd name="txL" fmla="*/ 0 w 36729"/>
                  <a:gd name="txT" fmla="*/ 0 h 21600"/>
                  <a:gd name="txR" fmla="*/ 36729 w 36729"/>
                  <a:gd name="txB" fmla="*/ 21600 h 21600"/>
                </a:gdLst>
                <a:ahLst/>
                <a:cxnLst>
                  <a:cxn ang="0">
                    <a:pos x="1007" y="388"/>
                  </a:cxn>
                  <a:cxn ang="0">
                    <a:pos x="0" y="453"/>
                  </a:cxn>
                  <a:cxn ang="0">
                    <a:pos x="489" y="0"/>
                  </a:cxn>
                </a:cxnLst>
                <a:rect l="txL" t="txT" r="txR" b="txB"/>
                <a:pathLst>
                  <a:path w="36729" h="21600" fill="none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2" name="Arc 118"/>
              <p:cNvSpPr/>
              <p:nvPr/>
            </p:nvSpPr>
            <p:spPr>
              <a:xfrm flipH="1">
                <a:off x="497" y="580"/>
                <a:ext cx="486" cy="933"/>
              </a:xfrm>
              <a:custGeom>
                <a:avLst/>
                <a:gdLst>
                  <a:gd name="txL" fmla="*/ 0 w 28940"/>
                  <a:gd name="txT" fmla="*/ 0 h 22305"/>
                  <a:gd name="txR" fmla="*/ 28940 w 28940"/>
                  <a:gd name="txB" fmla="*/ 22305 h 22305"/>
                </a:gdLst>
                <a:ahLst/>
                <a:cxnLst>
                  <a:cxn ang="0">
                    <a:pos x="0" y="54"/>
                  </a:cxn>
                  <a:cxn ang="0">
                    <a:pos x="486" y="933"/>
                  </a:cxn>
                  <a:cxn ang="0">
                    <a:pos x="123" y="904"/>
                  </a:cxn>
                </a:cxnLst>
                <a:rect l="txL" t="txT" r="txR" b="txB"/>
                <a:pathLst>
                  <a:path w="28940" h="22305" fill="none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3" name="Arc 119"/>
              <p:cNvSpPr/>
              <p:nvPr/>
            </p:nvSpPr>
            <p:spPr>
              <a:xfrm flipH="1">
                <a:off x="152" y="628"/>
                <a:ext cx="791" cy="931"/>
              </a:xfrm>
              <a:custGeom>
                <a:avLst/>
                <a:gdLst>
                  <a:gd name="txL" fmla="*/ 0 w 30473"/>
                  <a:gd name="txT" fmla="*/ 0 h 22305"/>
                  <a:gd name="txR" fmla="*/ 30473 w 30473"/>
                  <a:gd name="txB" fmla="*/ 22305 h 22305"/>
                </a:gdLst>
                <a:ahLst/>
                <a:cxnLst>
                  <a:cxn ang="0">
                    <a:pos x="0" y="80"/>
                  </a:cxn>
                  <a:cxn ang="0">
                    <a:pos x="791" y="931"/>
                  </a:cxn>
                  <a:cxn ang="0">
                    <a:pos x="230" y="902"/>
                  </a:cxn>
                </a:cxnLst>
                <a:rect l="txL" t="txT" r="txR" b="txB"/>
                <a:pathLst>
                  <a:path w="30473" h="22305" fill="none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4" name="Arc 120"/>
              <p:cNvSpPr/>
              <p:nvPr/>
            </p:nvSpPr>
            <p:spPr>
              <a:xfrm flipH="1">
                <a:off x="82" y="458"/>
                <a:ext cx="932" cy="933"/>
              </a:xfrm>
              <a:custGeom>
                <a:avLst/>
                <a:gdLst>
                  <a:gd name="txL" fmla="*/ 0 w 34455"/>
                  <a:gd name="txT" fmla="*/ 0 h 22305"/>
                  <a:gd name="txR" fmla="*/ 34455 w 34455"/>
                  <a:gd name="txB" fmla="*/ 22305 h 22305"/>
                </a:gdLst>
                <a:ahLst/>
                <a:cxnLst>
                  <a:cxn ang="0">
                    <a:pos x="0" y="177"/>
                  </a:cxn>
                  <a:cxn ang="0">
                    <a:pos x="932" y="933"/>
                  </a:cxn>
                  <a:cxn ang="0">
                    <a:pos x="348" y="904"/>
                  </a:cxn>
                </a:cxnLst>
                <a:rect l="txL" t="txT" r="txR" b="txB"/>
                <a:pathLst>
                  <a:path w="34455" h="22305" fill="none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5" name="Arc 121"/>
              <p:cNvSpPr/>
              <p:nvPr/>
            </p:nvSpPr>
            <p:spPr>
              <a:xfrm>
                <a:off x="1114" y="589"/>
                <a:ext cx="149" cy="933"/>
              </a:xfrm>
              <a:custGeom>
                <a:avLst/>
                <a:gdLst>
                  <a:gd name="txL" fmla="*/ 0 w 34812"/>
                  <a:gd name="txT" fmla="*/ 0 h 22305"/>
                  <a:gd name="txR" fmla="*/ 34812 w 34812"/>
                  <a:gd name="txB" fmla="*/ 22305 h 22305"/>
                </a:gdLst>
                <a:ahLst/>
                <a:cxnLst>
                  <a:cxn ang="0">
                    <a:pos x="0" y="189"/>
                  </a:cxn>
                  <a:cxn ang="0">
                    <a:pos x="149" y="933"/>
                  </a:cxn>
                  <a:cxn ang="0">
                    <a:pos x="57" y="904"/>
                  </a:cxn>
                </a:cxnLst>
                <a:rect l="txL" t="txT" r="txR" b="txB"/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6" name="Arc 122"/>
              <p:cNvSpPr/>
              <p:nvPr/>
            </p:nvSpPr>
            <p:spPr>
              <a:xfrm>
                <a:off x="1154" y="585"/>
                <a:ext cx="393" cy="933"/>
              </a:xfrm>
              <a:custGeom>
                <a:avLst/>
                <a:gdLst>
                  <a:gd name="txL" fmla="*/ 0 w 34812"/>
                  <a:gd name="txT" fmla="*/ 0 h 22305"/>
                  <a:gd name="txR" fmla="*/ 34812 w 34812"/>
                  <a:gd name="txB" fmla="*/ 22305 h 22305"/>
                </a:gdLst>
                <a:ahLst/>
                <a:cxnLst>
                  <a:cxn ang="0">
                    <a:pos x="0" y="189"/>
                  </a:cxn>
                  <a:cxn ang="0">
                    <a:pos x="393" y="933"/>
                  </a:cxn>
                  <a:cxn ang="0">
                    <a:pos x="149" y="904"/>
                  </a:cxn>
                </a:cxnLst>
                <a:rect l="txL" t="txT" r="txR" b="txB"/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7" name="Arc 123"/>
              <p:cNvSpPr/>
              <p:nvPr/>
            </p:nvSpPr>
            <p:spPr>
              <a:xfrm>
                <a:off x="1187" y="463"/>
                <a:ext cx="559" cy="933"/>
              </a:xfrm>
              <a:custGeom>
                <a:avLst/>
                <a:gdLst>
                  <a:gd name="txL" fmla="*/ 0 w 34812"/>
                  <a:gd name="txT" fmla="*/ 0 h 22305"/>
                  <a:gd name="txR" fmla="*/ 34812 w 34812"/>
                  <a:gd name="txB" fmla="*/ 22305 h 22305"/>
                </a:gdLst>
                <a:ahLst/>
                <a:cxnLst>
                  <a:cxn ang="0">
                    <a:pos x="0" y="189"/>
                  </a:cxn>
                  <a:cxn ang="0">
                    <a:pos x="559" y="933"/>
                  </a:cxn>
                  <a:cxn ang="0">
                    <a:pos x="212" y="904"/>
                  </a:cxn>
                </a:cxnLst>
                <a:rect l="txL" t="txT" r="txR" b="txB"/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8" name="未知"/>
              <p:cNvSpPr/>
              <p:nvPr/>
            </p:nvSpPr>
            <p:spPr>
              <a:xfrm>
                <a:off x="1295" y="1033"/>
                <a:ext cx="189" cy="580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49" name="未知"/>
              <p:cNvSpPr/>
              <p:nvPr/>
            </p:nvSpPr>
            <p:spPr>
              <a:xfrm rot="-1939245" flipV="1">
                <a:off x="999" y="843"/>
                <a:ext cx="172" cy="327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0" name="Arc 126"/>
              <p:cNvSpPr/>
              <p:nvPr/>
            </p:nvSpPr>
            <p:spPr>
              <a:xfrm flipH="1">
                <a:off x="29" y="319"/>
                <a:ext cx="996" cy="933"/>
              </a:xfrm>
              <a:custGeom>
                <a:avLst/>
                <a:gdLst>
                  <a:gd name="txL" fmla="*/ 0 w 36830"/>
                  <a:gd name="txT" fmla="*/ 0 h 22305"/>
                  <a:gd name="txR" fmla="*/ 36830 w 36830"/>
                  <a:gd name="txB" fmla="*/ 22305 h 22305"/>
                </a:gdLst>
                <a:ahLst/>
                <a:cxnLst>
                  <a:cxn ang="0">
                    <a:pos x="0" y="263"/>
                  </a:cxn>
                  <a:cxn ang="0">
                    <a:pos x="996" y="933"/>
                  </a:cxn>
                  <a:cxn ang="0">
                    <a:pos x="412" y="904"/>
                  </a:cxn>
                </a:cxnLst>
                <a:rect l="txL" t="txT" r="txR" b="txB"/>
                <a:pathLst>
                  <a:path w="36830" h="22305" fill="none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1" name="Arc 127"/>
              <p:cNvSpPr/>
              <p:nvPr/>
            </p:nvSpPr>
            <p:spPr>
              <a:xfrm flipH="1">
                <a:off x="311" y="122"/>
                <a:ext cx="724" cy="903"/>
              </a:xfrm>
              <a:custGeom>
                <a:avLst/>
                <a:gdLst>
                  <a:gd name="txL" fmla="*/ 0 w 31881"/>
                  <a:gd name="txT" fmla="*/ 0 h 21600"/>
                  <a:gd name="txR" fmla="*/ 31881 w 31881"/>
                  <a:gd name="txB" fmla="*/ 21600 h 21600"/>
                </a:gdLst>
                <a:ahLst/>
                <a:cxnLst>
                  <a:cxn ang="0">
                    <a:pos x="0" y="419"/>
                  </a:cxn>
                  <a:cxn ang="0">
                    <a:pos x="724" y="203"/>
                  </a:cxn>
                  <a:cxn ang="0">
                    <a:pos x="414" y="903"/>
                  </a:cxn>
                </a:cxnLst>
                <a:rect l="txL" t="txT" r="txR" b="txB"/>
                <a:pathLst>
                  <a:path w="31881" h="21600" fill="none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2" name="Arc 128"/>
              <p:cNvSpPr/>
              <p:nvPr/>
            </p:nvSpPr>
            <p:spPr>
              <a:xfrm>
                <a:off x="1084" y="502"/>
                <a:ext cx="298" cy="903"/>
              </a:xfrm>
              <a:custGeom>
                <a:avLst/>
                <a:gdLst>
                  <a:gd name="txL" fmla="*/ 0 w 31146"/>
                  <a:gd name="txT" fmla="*/ 0 h 21600"/>
                  <a:gd name="txR" fmla="*/ 31146 w 31146"/>
                  <a:gd name="txB" fmla="*/ 21600 h 21600"/>
                </a:gdLst>
                <a:ahLst/>
                <a:cxnLst>
                  <a:cxn ang="0">
                    <a:pos x="0" y="189"/>
                  </a:cxn>
                  <a:cxn ang="0">
                    <a:pos x="298" y="400"/>
                  </a:cxn>
                  <a:cxn ang="0">
                    <a:pos x="126" y="903"/>
                  </a:cxn>
                </a:cxnLst>
                <a:rect l="txL" t="txT" r="txR" b="txB"/>
                <a:pathLst>
                  <a:path w="31146" h="21600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3" name="未知"/>
              <p:cNvSpPr/>
              <p:nvPr/>
            </p:nvSpPr>
            <p:spPr>
              <a:xfrm flipH="1">
                <a:off x="192" y="981"/>
                <a:ext cx="426" cy="598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4" name="未知"/>
              <p:cNvSpPr/>
              <p:nvPr/>
            </p:nvSpPr>
            <p:spPr>
              <a:xfrm flipH="1">
                <a:off x="392" y="350"/>
                <a:ext cx="273" cy="597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5" name="未知"/>
              <p:cNvSpPr/>
              <p:nvPr/>
            </p:nvSpPr>
            <p:spPr>
              <a:xfrm flipH="1">
                <a:off x="706" y="172"/>
                <a:ext cx="164" cy="597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6" name="未知"/>
              <p:cNvSpPr/>
              <p:nvPr/>
            </p:nvSpPr>
            <p:spPr>
              <a:xfrm>
                <a:off x="1726" y="894"/>
                <a:ext cx="395" cy="628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7" name="未知"/>
              <p:cNvSpPr/>
              <p:nvPr/>
            </p:nvSpPr>
            <p:spPr>
              <a:xfrm>
                <a:off x="1521" y="576"/>
                <a:ext cx="594" cy="418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8" name="未知"/>
              <p:cNvSpPr/>
              <p:nvPr/>
            </p:nvSpPr>
            <p:spPr>
              <a:xfrm>
                <a:off x="1543" y="132"/>
                <a:ext cx="260" cy="561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59" name="未知"/>
              <p:cNvSpPr/>
              <p:nvPr/>
            </p:nvSpPr>
            <p:spPr>
              <a:xfrm rot="20253369">
                <a:off x="1286" y="599"/>
                <a:ext cx="175" cy="329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1160" name="未知"/>
              <p:cNvSpPr/>
              <p:nvPr/>
            </p:nvSpPr>
            <p:spPr>
              <a:xfrm rot="-20253369" flipH="1">
                <a:off x="668" y="589"/>
                <a:ext cx="172" cy="330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</p:grpSp>
      </p:grpSp>
      <p:sp>
        <p:nvSpPr>
          <p:cNvPr id="1161" name="Rectangle 137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162" name="Rectangle 138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63" name="Rectangle 139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 Black" panose="020B0A04020102020204" pitchFamily="2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164" name="Rectangle 140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 Black" panose="020B0A04020102020204" pitchFamily="2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165" name="Rectangle 141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 Black" panose="020B0A04020102020204" pitchFamily="2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−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2049"/>
          <p:cNvGrpSpPr/>
          <p:nvPr/>
        </p:nvGrpSpPr>
        <p:grpSpPr>
          <a:xfrm>
            <a:off x="2084388" y="296863"/>
            <a:ext cx="6823075" cy="5353050"/>
            <a:chOff x="0" y="0"/>
            <a:chExt cx="4298" cy="3372"/>
          </a:xfrm>
        </p:grpSpPr>
        <p:grpSp>
          <p:nvGrpSpPr>
            <p:cNvPr id="2051" name="组合 2050"/>
            <p:cNvGrpSpPr/>
            <p:nvPr/>
          </p:nvGrpSpPr>
          <p:grpSpPr>
            <a:xfrm>
              <a:off x="881" y="414"/>
              <a:ext cx="596" cy="447"/>
              <a:chOff x="0" y="0"/>
              <a:chExt cx="768" cy="576"/>
            </a:xfrm>
          </p:grpSpPr>
          <p:sp>
            <p:nvSpPr>
              <p:cNvPr id="2052" name="Oval 4"/>
              <p:cNvSpPr/>
              <p:nvPr/>
            </p:nvSpPr>
            <p:spPr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053" name="Oval 5"/>
              <p:cNvSpPr/>
              <p:nvPr/>
            </p:nvSpPr>
            <p:spPr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noFill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</p:grpSp>
        <p:grpSp>
          <p:nvGrpSpPr>
            <p:cNvPr id="2054" name="组合 2053"/>
            <p:cNvGrpSpPr/>
            <p:nvPr/>
          </p:nvGrpSpPr>
          <p:grpSpPr>
            <a:xfrm>
              <a:off x="-1" y="0"/>
              <a:ext cx="4299" cy="3371"/>
              <a:chOff x="0" y="0"/>
              <a:chExt cx="5533" cy="4340"/>
            </a:xfrm>
          </p:grpSpPr>
          <p:grpSp>
            <p:nvGrpSpPr>
              <p:cNvPr id="2055" name="组合 2054"/>
              <p:cNvGrpSpPr/>
              <p:nvPr/>
            </p:nvGrpSpPr>
            <p:grpSpPr>
              <a:xfrm>
                <a:off x="0" y="0"/>
                <a:ext cx="5470" cy="4340"/>
                <a:chOff x="0" y="0"/>
                <a:chExt cx="5470" cy="4340"/>
              </a:xfrm>
            </p:grpSpPr>
            <p:grpSp>
              <p:nvGrpSpPr>
                <p:cNvPr id="2056" name="组合 2055"/>
                <p:cNvGrpSpPr/>
                <p:nvPr/>
              </p:nvGrpSpPr>
              <p:grpSpPr>
                <a:xfrm>
                  <a:off x="1339" y="787"/>
                  <a:ext cx="2919" cy="2150"/>
                  <a:chOff x="0" y="0"/>
                  <a:chExt cx="2919" cy="2150"/>
                </a:xfrm>
              </p:grpSpPr>
              <p:sp>
                <p:nvSpPr>
                  <p:cNvPr id="2057" name="Oval 9"/>
                  <p:cNvSpPr/>
                  <p:nvPr/>
                </p:nvSpPr>
                <p:spPr>
                  <a:xfrm>
                    <a:off x="0" y="0"/>
                    <a:ext cx="2919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058" name="Oval 10"/>
                  <p:cNvSpPr/>
                  <p:nvPr/>
                </p:nvSpPr>
                <p:spPr>
                  <a:xfrm>
                    <a:off x="1114" y="786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grpSp>
              <p:nvGrpSpPr>
                <p:cNvPr id="2059" name="组合 2058"/>
                <p:cNvGrpSpPr/>
                <p:nvPr/>
              </p:nvGrpSpPr>
              <p:grpSpPr>
                <a:xfrm>
                  <a:off x="0" y="0"/>
                  <a:ext cx="5470" cy="4340"/>
                  <a:chOff x="0" y="0"/>
                  <a:chExt cx="5470" cy="4340"/>
                </a:xfrm>
              </p:grpSpPr>
              <p:grpSp>
                <p:nvGrpSpPr>
                  <p:cNvPr id="2060" name="组合 2059"/>
                  <p:cNvGrpSpPr/>
                  <p:nvPr/>
                </p:nvGrpSpPr>
                <p:grpSpPr>
                  <a:xfrm>
                    <a:off x="3544" y="1503"/>
                    <a:ext cx="1258" cy="2324"/>
                    <a:chOff x="0" y="0"/>
                    <a:chExt cx="1258" cy="2324"/>
                  </a:xfrm>
                </p:grpSpPr>
                <p:sp>
                  <p:nvSpPr>
                    <p:cNvPr id="2061" name="未知"/>
                    <p:cNvSpPr/>
                    <p:nvPr/>
                  </p:nvSpPr>
                  <p:spPr>
                    <a:xfrm rot="2711884">
                      <a:off x="-705" y="704"/>
                      <a:ext cx="1724" cy="313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62" name="未知"/>
                    <p:cNvSpPr/>
                    <p:nvPr/>
                  </p:nvSpPr>
                  <p:spPr>
                    <a:xfrm rot="2711884">
                      <a:off x="551" y="1617"/>
                      <a:ext cx="924" cy="490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63" name="组合 2062"/>
                  <p:cNvGrpSpPr/>
                  <p:nvPr/>
                </p:nvGrpSpPr>
                <p:grpSpPr>
                  <a:xfrm>
                    <a:off x="2938" y="1990"/>
                    <a:ext cx="2462" cy="1333"/>
                    <a:chOff x="0" y="0"/>
                    <a:chExt cx="2462" cy="1333"/>
                  </a:xfrm>
                </p:grpSpPr>
                <p:sp>
                  <p:nvSpPr>
                    <p:cNvPr id="2064" name="未知"/>
                    <p:cNvSpPr/>
                    <p:nvPr/>
                  </p:nvSpPr>
                  <p:spPr>
                    <a:xfrm rot="2104081">
                      <a:off x="0" y="0"/>
                      <a:ext cx="1813" cy="348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65" name="未知"/>
                    <p:cNvSpPr/>
                    <p:nvPr/>
                  </p:nvSpPr>
                  <p:spPr>
                    <a:xfrm rot="2104081">
                      <a:off x="1488" y="788"/>
                      <a:ext cx="974" cy="545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66" name="组合 2065"/>
                  <p:cNvGrpSpPr/>
                  <p:nvPr/>
                </p:nvGrpSpPr>
                <p:grpSpPr>
                  <a:xfrm>
                    <a:off x="2970" y="1804"/>
                    <a:ext cx="2478" cy="1064"/>
                    <a:chOff x="0" y="0"/>
                    <a:chExt cx="2478" cy="1064"/>
                  </a:xfrm>
                </p:grpSpPr>
                <p:sp>
                  <p:nvSpPr>
                    <p:cNvPr id="2067" name="未知"/>
                    <p:cNvSpPr/>
                    <p:nvPr/>
                  </p:nvSpPr>
                  <p:spPr>
                    <a:xfrm rot="1582915">
                      <a:off x="0" y="0"/>
                      <a:ext cx="1736" cy="304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68" name="未知"/>
                    <p:cNvSpPr/>
                    <p:nvPr/>
                  </p:nvSpPr>
                  <p:spPr>
                    <a:xfrm rot="1582915">
                      <a:off x="1546" y="588"/>
                      <a:ext cx="932" cy="476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69" name="组合 2068"/>
                  <p:cNvGrpSpPr/>
                  <p:nvPr/>
                </p:nvGrpSpPr>
                <p:grpSpPr>
                  <a:xfrm>
                    <a:off x="2998" y="1608"/>
                    <a:ext cx="2472" cy="927"/>
                    <a:chOff x="0" y="0"/>
                    <a:chExt cx="2472" cy="927"/>
                  </a:xfrm>
                </p:grpSpPr>
                <p:sp>
                  <p:nvSpPr>
                    <p:cNvPr id="2070" name="未知"/>
                    <p:cNvSpPr/>
                    <p:nvPr/>
                  </p:nvSpPr>
                  <p:spPr>
                    <a:xfrm rot="1080363">
                      <a:off x="0" y="0"/>
                      <a:ext cx="1677" cy="33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71" name="未知"/>
                    <p:cNvSpPr/>
                    <p:nvPr/>
                  </p:nvSpPr>
                  <p:spPr>
                    <a:xfrm rot="1080363">
                      <a:off x="1571" y="400"/>
                      <a:ext cx="901" cy="527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72" name="组合 2071"/>
                  <p:cNvGrpSpPr/>
                  <p:nvPr/>
                </p:nvGrpSpPr>
                <p:grpSpPr>
                  <a:xfrm>
                    <a:off x="3032" y="1387"/>
                    <a:ext cx="2341" cy="656"/>
                    <a:chOff x="0" y="0"/>
                    <a:chExt cx="2341" cy="656"/>
                  </a:xfrm>
                </p:grpSpPr>
                <p:sp>
                  <p:nvSpPr>
                    <p:cNvPr id="2073" name="未知"/>
                    <p:cNvSpPr/>
                    <p:nvPr/>
                  </p:nvSpPr>
                  <p:spPr>
                    <a:xfrm rot="463793">
                      <a:off x="0" y="0"/>
                      <a:ext cx="1544" cy="312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74" name="未知"/>
                    <p:cNvSpPr/>
                    <p:nvPr/>
                  </p:nvSpPr>
                  <p:spPr>
                    <a:xfrm rot="463793">
                      <a:off x="1511" y="167"/>
                      <a:ext cx="830" cy="489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75" name="组合 2074"/>
                  <p:cNvGrpSpPr/>
                  <p:nvPr/>
                </p:nvGrpSpPr>
                <p:grpSpPr>
                  <a:xfrm>
                    <a:off x="3057" y="1241"/>
                    <a:ext cx="2150" cy="342"/>
                    <a:chOff x="0" y="0"/>
                    <a:chExt cx="2150" cy="342"/>
                  </a:xfrm>
                </p:grpSpPr>
                <p:sp>
                  <p:nvSpPr>
                    <p:cNvPr id="2076" name="未知"/>
                    <p:cNvSpPr/>
                    <p:nvPr/>
                  </p:nvSpPr>
                  <p:spPr>
                    <a:xfrm rot="21515819">
                      <a:off x="0" y="21"/>
                      <a:ext cx="1404" cy="218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77" name="未知"/>
                    <p:cNvSpPr/>
                    <p:nvPr/>
                  </p:nvSpPr>
                  <p:spPr>
                    <a:xfrm rot="21515819">
                      <a:off x="1396" y="0"/>
                      <a:ext cx="754" cy="342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78" name="组合 2077"/>
                  <p:cNvGrpSpPr/>
                  <p:nvPr/>
                </p:nvGrpSpPr>
                <p:grpSpPr>
                  <a:xfrm>
                    <a:off x="3012" y="890"/>
                    <a:ext cx="1879" cy="426"/>
                    <a:chOff x="0" y="0"/>
                    <a:chExt cx="1879" cy="426"/>
                  </a:xfrm>
                </p:grpSpPr>
                <p:sp>
                  <p:nvSpPr>
                    <p:cNvPr id="2079" name="未知"/>
                    <p:cNvSpPr/>
                    <p:nvPr/>
                  </p:nvSpPr>
                  <p:spPr>
                    <a:xfrm rot="20797423">
                      <a:off x="0" y="211"/>
                      <a:ext cx="1233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80" name="未知"/>
                    <p:cNvSpPr/>
                    <p:nvPr/>
                  </p:nvSpPr>
                  <p:spPr>
                    <a:xfrm rot="20797423">
                      <a:off x="1217" y="0"/>
                      <a:ext cx="662" cy="337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81" name="组合 2080"/>
                  <p:cNvGrpSpPr/>
                  <p:nvPr/>
                </p:nvGrpSpPr>
                <p:grpSpPr>
                  <a:xfrm>
                    <a:off x="711" y="1625"/>
                    <a:ext cx="1257" cy="2325"/>
                    <a:chOff x="0" y="0"/>
                    <a:chExt cx="1257" cy="2325"/>
                  </a:xfrm>
                </p:grpSpPr>
                <p:sp>
                  <p:nvSpPr>
                    <p:cNvPr id="2082" name="未知"/>
                    <p:cNvSpPr/>
                    <p:nvPr/>
                  </p:nvSpPr>
                  <p:spPr>
                    <a:xfrm rot="-2711884" flipH="1">
                      <a:off x="237" y="704"/>
                      <a:ext cx="1724" cy="313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83" name="未知"/>
                    <p:cNvSpPr/>
                    <p:nvPr/>
                  </p:nvSpPr>
                  <p:spPr>
                    <a:xfrm rot="-2711884" flipH="1">
                      <a:off x="-218" y="1617"/>
                      <a:ext cx="926" cy="490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84" name="组合 2083"/>
                  <p:cNvGrpSpPr/>
                  <p:nvPr/>
                </p:nvGrpSpPr>
                <p:grpSpPr>
                  <a:xfrm>
                    <a:off x="69" y="2168"/>
                    <a:ext cx="2462" cy="1333"/>
                    <a:chOff x="0" y="0"/>
                    <a:chExt cx="2462" cy="1333"/>
                  </a:xfrm>
                </p:grpSpPr>
                <p:sp>
                  <p:nvSpPr>
                    <p:cNvPr id="2085" name="未知"/>
                    <p:cNvSpPr/>
                    <p:nvPr/>
                  </p:nvSpPr>
                  <p:spPr>
                    <a:xfrm rot="-2104081" flipH="1">
                      <a:off x="649" y="0"/>
                      <a:ext cx="1813" cy="348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86" name="未知"/>
                    <p:cNvSpPr/>
                    <p:nvPr/>
                  </p:nvSpPr>
                  <p:spPr>
                    <a:xfrm rot="-2104081" flipH="1">
                      <a:off x="0" y="788"/>
                      <a:ext cx="974" cy="545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87" name="组合 2086"/>
                  <p:cNvGrpSpPr/>
                  <p:nvPr/>
                </p:nvGrpSpPr>
                <p:grpSpPr>
                  <a:xfrm>
                    <a:off x="22" y="1981"/>
                    <a:ext cx="2477" cy="1063"/>
                    <a:chOff x="0" y="0"/>
                    <a:chExt cx="2477" cy="1063"/>
                  </a:xfrm>
                </p:grpSpPr>
                <p:sp>
                  <p:nvSpPr>
                    <p:cNvPr id="2088" name="未知"/>
                    <p:cNvSpPr/>
                    <p:nvPr/>
                  </p:nvSpPr>
                  <p:spPr>
                    <a:xfrm rot="-1582915" flipH="1">
                      <a:off x="741" y="0"/>
                      <a:ext cx="1736" cy="304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89" name="未知"/>
                    <p:cNvSpPr/>
                    <p:nvPr/>
                  </p:nvSpPr>
                  <p:spPr>
                    <a:xfrm rot="-1582915" flipH="1">
                      <a:off x="0" y="587"/>
                      <a:ext cx="932" cy="476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90" name="组合 2089"/>
                  <p:cNvGrpSpPr/>
                  <p:nvPr/>
                </p:nvGrpSpPr>
                <p:grpSpPr>
                  <a:xfrm>
                    <a:off x="0" y="1784"/>
                    <a:ext cx="2472" cy="928"/>
                    <a:chOff x="0" y="0"/>
                    <a:chExt cx="2472" cy="928"/>
                  </a:xfrm>
                </p:grpSpPr>
                <p:sp>
                  <p:nvSpPr>
                    <p:cNvPr id="2091" name="未知"/>
                    <p:cNvSpPr/>
                    <p:nvPr/>
                  </p:nvSpPr>
                  <p:spPr>
                    <a:xfrm rot="-1080363" flipH="1">
                      <a:off x="795" y="0"/>
                      <a:ext cx="1677" cy="33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92" name="未知"/>
                    <p:cNvSpPr/>
                    <p:nvPr/>
                  </p:nvSpPr>
                  <p:spPr>
                    <a:xfrm rot="-1080363" flipH="1">
                      <a:off x="0" y="401"/>
                      <a:ext cx="901" cy="527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93" name="组合 2092"/>
                  <p:cNvGrpSpPr/>
                  <p:nvPr/>
                </p:nvGrpSpPr>
                <p:grpSpPr>
                  <a:xfrm>
                    <a:off x="97" y="1563"/>
                    <a:ext cx="2340" cy="656"/>
                    <a:chOff x="0" y="0"/>
                    <a:chExt cx="2340" cy="656"/>
                  </a:xfrm>
                </p:grpSpPr>
                <p:sp>
                  <p:nvSpPr>
                    <p:cNvPr id="2094" name="未知"/>
                    <p:cNvSpPr/>
                    <p:nvPr/>
                  </p:nvSpPr>
                  <p:spPr>
                    <a:xfrm rot="-463793" flipH="1">
                      <a:off x="796" y="0"/>
                      <a:ext cx="1544" cy="312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95" name="未知"/>
                    <p:cNvSpPr/>
                    <p:nvPr/>
                  </p:nvSpPr>
                  <p:spPr>
                    <a:xfrm rot="-463793" flipH="1">
                      <a:off x="0" y="167"/>
                      <a:ext cx="830" cy="489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96" name="组合 2095"/>
                  <p:cNvGrpSpPr/>
                  <p:nvPr/>
                </p:nvGrpSpPr>
                <p:grpSpPr>
                  <a:xfrm>
                    <a:off x="263" y="1417"/>
                    <a:ext cx="2150" cy="344"/>
                    <a:chOff x="0" y="0"/>
                    <a:chExt cx="2150" cy="344"/>
                  </a:xfrm>
                </p:grpSpPr>
                <p:sp>
                  <p:nvSpPr>
                    <p:cNvPr id="2097" name="未知"/>
                    <p:cNvSpPr/>
                    <p:nvPr/>
                  </p:nvSpPr>
                  <p:spPr>
                    <a:xfrm rot="-21515819" flipH="1">
                      <a:off x="746" y="21"/>
                      <a:ext cx="1404" cy="219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098" name="未知"/>
                    <p:cNvSpPr/>
                    <p:nvPr/>
                  </p:nvSpPr>
                  <p:spPr>
                    <a:xfrm rot="-21515819" flipH="1">
                      <a:off x="0" y="0"/>
                      <a:ext cx="754" cy="344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099" name="组合 2098"/>
                  <p:cNvGrpSpPr/>
                  <p:nvPr/>
                </p:nvGrpSpPr>
                <p:grpSpPr>
                  <a:xfrm>
                    <a:off x="579" y="1066"/>
                    <a:ext cx="1879" cy="427"/>
                    <a:chOff x="0" y="0"/>
                    <a:chExt cx="1879" cy="427"/>
                  </a:xfrm>
                </p:grpSpPr>
                <p:sp>
                  <p:nvSpPr>
                    <p:cNvPr id="2100" name="未知"/>
                    <p:cNvSpPr/>
                    <p:nvPr/>
                  </p:nvSpPr>
                  <p:spPr>
                    <a:xfrm rot="-20797423" flipH="1">
                      <a:off x="646" y="212"/>
                      <a:ext cx="1233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01" name="未知"/>
                    <p:cNvSpPr/>
                    <p:nvPr/>
                  </p:nvSpPr>
                  <p:spPr>
                    <a:xfrm rot="-20797423" flipH="1">
                      <a:off x="0" y="0"/>
                      <a:ext cx="662" cy="339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02" name="组合 2101"/>
                  <p:cNvGrpSpPr/>
                  <p:nvPr/>
                </p:nvGrpSpPr>
                <p:grpSpPr>
                  <a:xfrm>
                    <a:off x="690" y="872"/>
                    <a:ext cx="1849" cy="553"/>
                    <a:chOff x="0" y="0"/>
                    <a:chExt cx="1849" cy="553"/>
                  </a:xfrm>
                </p:grpSpPr>
                <p:sp>
                  <p:nvSpPr>
                    <p:cNvPr id="2103" name="未知"/>
                    <p:cNvSpPr/>
                    <p:nvPr/>
                  </p:nvSpPr>
                  <p:spPr>
                    <a:xfrm rot="-20322528" flipH="1">
                      <a:off x="616" y="338"/>
                      <a:ext cx="1233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04" name="未知"/>
                    <p:cNvSpPr/>
                    <p:nvPr/>
                  </p:nvSpPr>
                  <p:spPr>
                    <a:xfrm rot="-20322528" flipH="1">
                      <a:off x="0" y="0"/>
                      <a:ext cx="662" cy="337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05" name="组合 2104"/>
                  <p:cNvGrpSpPr/>
                  <p:nvPr/>
                </p:nvGrpSpPr>
                <p:grpSpPr>
                  <a:xfrm>
                    <a:off x="911" y="588"/>
                    <a:ext cx="1767" cy="745"/>
                    <a:chOff x="0" y="0"/>
                    <a:chExt cx="1767" cy="745"/>
                  </a:xfrm>
                </p:grpSpPr>
                <p:sp>
                  <p:nvSpPr>
                    <p:cNvPr id="2106" name="未知"/>
                    <p:cNvSpPr/>
                    <p:nvPr/>
                  </p:nvSpPr>
                  <p:spPr>
                    <a:xfrm rot="-19571591" flipH="1">
                      <a:off x="534" y="530"/>
                      <a:ext cx="1233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07" name="未知"/>
                    <p:cNvSpPr/>
                    <p:nvPr/>
                  </p:nvSpPr>
                  <p:spPr>
                    <a:xfrm rot="-19571591" flipH="1">
                      <a:off x="0" y="0"/>
                      <a:ext cx="662" cy="339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08" name="组合 2107"/>
                  <p:cNvGrpSpPr/>
                  <p:nvPr/>
                </p:nvGrpSpPr>
                <p:grpSpPr>
                  <a:xfrm>
                    <a:off x="1120" y="300"/>
                    <a:ext cx="1693" cy="892"/>
                    <a:chOff x="0" y="0"/>
                    <a:chExt cx="1693" cy="892"/>
                  </a:xfrm>
                </p:grpSpPr>
                <p:sp>
                  <p:nvSpPr>
                    <p:cNvPr id="2109" name="未知"/>
                    <p:cNvSpPr/>
                    <p:nvPr/>
                  </p:nvSpPr>
                  <p:spPr>
                    <a:xfrm rot="-18935577" flipH="1">
                      <a:off x="442" y="677"/>
                      <a:ext cx="1251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10" name="未知"/>
                    <p:cNvSpPr/>
                    <p:nvPr/>
                  </p:nvSpPr>
                  <p:spPr>
                    <a:xfrm rot="-18935577" flipH="1">
                      <a:off x="0" y="0"/>
                      <a:ext cx="672" cy="339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11" name="组合 2110"/>
                  <p:cNvGrpSpPr/>
                  <p:nvPr/>
                </p:nvGrpSpPr>
                <p:grpSpPr>
                  <a:xfrm>
                    <a:off x="1707" y="75"/>
                    <a:ext cx="777" cy="1513"/>
                    <a:chOff x="0" y="0"/>
                    <a:chExt cx="777" cy="1513"/>
                  </a:xfrm>
                </p:grpSpPr>
                <p:sp>
                  <p:nvSpPr>
                    <p:cNvPr id="2112" name="未知"/>
                    <p:cNvSpPr/>
                    <p:nvPr/>
                  </p:nvSpPr>
                  <p:spPr>
                    <a:xfrm rot="-18126224" flipH="1">
                      <a:off x="118" y="854"/>
                      <a:ext cx="1101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13" name="未知"/>
                    <p:cNvSpPr/>
                    <p:nvPr/>
                  </p:nvSpPr>
                  <p:spPr>
                    <a:xfrm rot="-18126224" flipH="1">
                      <a:off x="-126" y="126"/>
                      <a:ext cx="591" cy="338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14" name="组合 2113"/>
                  <p:cNvGrpSpPr/>
                  <p:nvPr/>
                </p:nvGrpSpPr>
                <p:grpSpPr>
                  <a:xfrm>
                    <a:off x="2009" y="0"/>
                    <a:ext cx="633" cy="1533"/>
                    <a:chOff x="0" y="0"/>
                    <a:chExt cx="633" cy="1533"/>
                  </a:xfrm>
                </p:grpSpPr>
                <p:sp>
                  <p:nvSpPr>
                    <p:cNvPr id="2115" name="未知"/>
                    <p:cNvSpPr/>
                    <p:nvPr/>
                  </p:nvSpPr>
                  <p:spPr>
                    <a:xfrm rot="-17473521" flipH="1">
                      <a:off x="-6" y="894"/>
                      <a:ext cx="1061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16" name="未知"/>
                    <p:cNvSpPr/>
                    <p:nvPr/>
                  </p:nvSpPr>
                  <p:spPr>
                    <a:xfrm rot="-17473521" flipH="1">
                      <a:off x="-116" y="116"/>
                      <a:ext cx="570" cy="338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17" name="组合 2116"/>
                  <p:cNvGrpSpPr/>
                  <p:nvPr/>
                </p:nvGrpSpPr>
                <p:grpSpPr>
                  <a:xfrm>
                    <a:off x="2896" y="644"/>
                    <a:ext cx="1846" cy="566"/>
                    <a:chOff x="0" y="0"/>
                    <a:chExt cx="1846" cy="566"/>
                  </a:xfrm>
                </p:grpSpPr>
                <p:sp>
                  <p:nvSpPr>
                    <p:cNvPr id="2118" name="未知"/>
                    <p:cNvSpPr/>
                    <p:nvPr/>
                  </p:nvSpPr>
                  <p:spPr>
                    <a:xfrm rot="20274565">
                      <a:off x="0" y="351"/>
                      <a:ext cx="1233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19" name="未知"/>
                    <p:cNvSpPr/>
                    <p:nvPr/>
                  </p:nvSpPr>
                  <p:spPr>
                    <a:xfrm rot="20274565">
                      <a:off x="1183" y="0"/>
                      <a:ext cx="663" cy="339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20" name="组合 2119"/>
                  <p:cNvGrpSpPr/>
                  <p:nvPr/>
                </p:nvGrpSpPr>
                <p:grpSpPr>
                  <a:xfrm>
                    <a:off x="2757" y="417"/>
                    <a:ext cx="1782" cy="717"/>
                    <a:chOff x="0" y="0"/>
                    <a:chExt cx="1782" cy="717"/>
                  </a:xfrm>
                </p:grpSpPr>
                <p:sp>
                  <p:nvSpPr>
                    <p:cNvPr id="2121" name="未知"/>
                    <p:cNvSpPr/>
                    <p:nvPr/>
                  </p:nvSpPr>
                  <p:spPr>
                    <a:xfrm rot="19678936">
                      <a:off x="0" y="502"/>
                      <a:ext cx="1233" cy="215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22" name="未知"/>
                    <p:cNvSpPr/>
                    <p:nvPr/>
                  </p:nvSpPr>
                  <p:spPr>
                    <a:xfrm rot="19678936">
                      <a:off x="1120" y="0"/>
                      <a:ext cx="662" cy="339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sp>
                <p:nvSpPr>
                  <p:cNvPr id="2123" name="未知"/>
                  <p:cNvSpPr/>
                  <p:nvPr/>
                </p:nvSpPr>
                <p:spPr>
                  <a:xfrm rot="-17021246" flipH="1">
                    <a:off x="2173" y="947"/>
                    <a:ext cx="1027" cy="144"/>
                  </a:xfrm>
                  <a:custGeom>
                    <a:avLst/>
                    <a:gdLst>
                      <a:gd name="txL" fmla="*/ 0 w 2736"/>
                      <a:gd name="txT" fmla="*/ 0 h 504"/>
                      <a:gd name="txR" fmla="*/ 2736 w 2736"/>
                      <a:gd name="txB" fmla="*/ 504 h 504"/>
                    </a:gdLst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txL" t="txT" r="txR" b="tx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124" name="未知"/>
                  <p:cNvSpPr/>
                  <p:nvPr/>
                </p:nvSpPr>
                <p:spPr>
                  <a:xfrm rot="-17021246" flipH="1">
                    <a:off x="2196" y="194"/>
                    <a:ext cx="552" cy="229"/>
                  </a:xfrm>
                  <a:custGeom>
                    <a:avLst/>
                    <a:gdLst>
                      <a:gd name="txL" fmla="*/ 0 w 1769"/>
                      <a:gd name="txT" fmla="*/ 0 h 791"/>
                      <a:gd name="txR" fmla="*/ 1769 w 1769"/>
                      <a:gd name="txB" fmla="*/ 791 h 791"/>
                    </a:gdLst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txL" t="txT" r="txR" b="tx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  <a:tileRect/>
                  </a:gradFill>
                  <a:ln w="9525">
                    <a:noFill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grpSp>
                <p:nvGrpSpPr>
                  <p:cNvPr id="2125" name="组合 2124"/>
                  <p:cNvGrpSpPr/>
                  <p:nvPr/>
                </p:nvGrpSpPr>
                <p:grpSpPr>
                  <a:xfrm>
                    <a:off x="2874" y="12"/>
                    <a:ext cx="638" cy="1521"/>
                    <a:chOff x="0" y="0"/>
                    <a:chExt cx="638" cy="1521"/>
                  </a:xfrm>
                </p:grpSpPr>
                <p:sp>
                  <p:nvSpPr>
                    <p:cNvPr id="2126" name="未知"/>
                    <p:cNvSpPr/>
                    <p:nvPr/>
                  </p:nvSpPr>
                  <p:spPr>
                    <a:xfrm rot="17742246">
                      <a:off x="-439" y="898"/>
                      <a:ext cx="1062" cy="184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27" name="未知"/>
                    <p:cNvSpPr/>
                    <p:nvPr/>
                  </p:nvSpPr>
                  <p:spPr>
                    <a:xfrm rot="17742246">
                      <a:off x="209" y="141"/>
                      <a:ext cx="570" cy="288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28" name="组合 2127"/>
                  <p:cNvGrpSpPr/>
                  <p:nvPr/>
                </p:nvGrpSpPr>
                <p:grpSpPr>
                  <a:xfrm>
                    <a:off x="3009" y="133"/>
                    <a:ext cx="1016" cy="1464"/>
                    <a:chOff x="0" y="0"/>
                    <a:chExt cx="1016" cy="1464"/>
                  </a:xfrm>
                </p:grpSpPr>
                <p:sp>
                  <p:nvSpPr>
                    <p:cNvPr id="2129" name="未知"/>
                    <p:cNvSpPr/>
                    <p:nvPr/>
                  </p:nvSpPr>
                  <p:spPr>
                    <a:xfrm rot="18822740">
                      <a:off x="-442" y="750"/>
                      <a:ext cx="1155" cy="270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30" name="未知"/>
                    <p:cNvSpPr/>
                    <p:nvPr/>
                  </p:nvSpPr>
                  <p:spPr>
                    <a:xfrm rot="18822740">
                      <a:off x="493" y="99"/>
                      <a:ext cx="621" cy="423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31" name="组合 2130"/>
                  <p:cNvGrpSpPr/>
                  <p:nvPr/>
                </p:nvGrpSpPr>
                <p:grpSpPr>
                  <a:xfrm>
                    <a:off x="2805" y="3"/>
                    <a:ext cx="241" cy="1449"/>
                    <a:chOff x="0" y="0"/>
                    <a:chExt cx="241" cy="1449"/>
                  </a:xfrm>
                </p:grpSpPr>
                <p:sp>
                  <p:nvSpPr>
                    <p:cNvPr id="2132" name="未知"/>
                    <p:cNvSpPr/>
                    <p:nvPr/>
                  </p:nvSpPr>
                  <p:spPr>
                    <a:xfrm rot="16696252">
                      <a:off x="-434" y="929"/>
                      <a:ext cx="954" cy="86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33" name="未知"/>
                    <p:cNvSpPr/>
                    <p:nvPr/>
                  </p:nvSpPr>
                  <p:spPr>
                    <a:xfrm rot="16696252">
                      <a:off x="-82" y="189"/>
                      <a:ext cx="512" cy="134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34" name="组合 2133"/>
                  <p:cNvGrpSpPr/>
                  <p:nvPr/>
                </p:nvGrpSpPr>
                <p:grpSpPr>
                  <a:xfrm>
                    <a:off x="1017" y="1741"/>
                    <a:ext cx="1084" cy="2448"/>
                    <a:chOff x="0" y="0"/>
                    <a:chExt cx="1084" cy="2448"/>
                  </a:xfrm>
                </p:grpSpPr>
                <p:sp>
                  <p:nvSpPr>
                    <p:cNvPr id="2135" name="未知"/>
                    <p:cNvSpPr/>
                    <p:nvPr/>
                  </p:nvSpPr>
                  <p:spPr>
                    <a:xfrm rot="-3264308" flipH="1">
                      <a:off x="65" y="705"/>
                      <a:ext cx="1724" cy="311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36" name="未知"/>
                    <p:cNvSpPr/>
                    <p:nvPr/>
                  </p:nvSpPr>
                  <p:spPr>
                    <a:xfrm rot="-3264308" flipH="1">
                      <a:off x="-217" y="1741"/>
                      <a:ext cx="924" cy="490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37" name="组合 2136"/>
                  <p:cNvGrpSpPr/>
                  <p:nvPr/>
                </p:nvGrpSpPr>
                <p:grpSpPr>
                  <a:xfrm>
                    <a:off x="1529" y="1908"/>
                    <a:ext cx="765" cy="2373"/>
                    <a:chOff x="0" y="0"/>
                    <a:chExt cx="765" cy="2373"/>
                  </a:xfrm>
                </p:grpSpPr>
                <p:sp>
                  <p:nvSpPr>
                    <p:cNvPr id="2138" name="未知"/>
                    <p:cNvSpPr/>
                    <p:nvPr/>
                  </p:nvSpPr>
                  <p:spPr>
                    <a:xfrm rot="-4057115" flipH="1">
                      <a:off x="-189" y="642"/>
                      <a:ext cx="1595" cy="311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39" name="未知"/>
                    <p:cNvSpPr/>
                    <p:nvPr/>
                  </p:nvSpPr>
                  <p:spPr>
                    <a:xfrm rot="-4057115" flipH="1">
                      <a:off x="-183" y="1700"/>
                      <a:ext cx="856" cy="490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40" name="组合 2139"/>
                  <p:cNvGrpSpPr/>
                  <p:nvPr/>
                </p:nvGrpSpPr>
                <p:grpSpPr>
                  <a:xfrm rot="88588">
                    <a:off x="2059" y="1962"/>
                    <a:ext cx="458" cy="2327"/>
                    <a:chOff x="0" y="0"/>
                    <a:chExt cx="491" cy="2602"/>
                  </a:xfrm>
                </p:grpSpPr>
                <p:sp>
                  <p:nvSpPr>
                    <p:cNvPr id="2141" name="未知"/>
                    <p:cNvSpPr/>
                    <p:nvPr/>
                  </p:nvSpPr>
                  <p:spPr>
                    <a:xfrm rot="-4817938" flipH="1">
                      <a:off x="-514" y="703"/>
                      <a:ext cx="1710" cy="301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42" name="未知"/>
                    <p:cNvSpPr/>
                    <p:nvPr/>
                  </p:nvSpPr>
                  <p:spPr>
                    <a:xfrm rot="-4817938" flipH="1">
                      <a:off x="-222" y="1905"/>
                      <a:ext cx="918" cy="473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43" name="组合 2142"/>
                  <p:cNvGrpSpPr/>
                  <p:nvPr/>
                </p:nvGrpSpPr>
                <p:grpSpPr>
                  <a:xfrm>
                    <a:off x="3408" y="1689"/>
                    <a:ext cx="1123" cy="2424"/>
                    <a:chOff x="0" y="0"/>
                    <a:chExt cx="1123" cy="2424"/>
                  </a:xfrm>
                </p:grpSpPr>
                <p:sp>
                  <p:nvSpPr>
                    <p:cNvPr id="2144" name="未知"/>
                    <p:cNvSpPr/>
                    <p:nvPr/>
                  </p:nvSpPr>
                  <p:spPr>
                    <a:xfrm rot="3144576">
                      <a:off x="-706" y="705"/>
                      <a:ext cx="1724" cy="311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45" name="未知"/>
                    <p:cNvSpPr/>
                    <p:nvPr/>
                  </p:nvSpPr>
                  <p:spPr>
                    <a:xfrm rot="3144576">
                      <a:off x="416" y="1717"/>
                      <a:ext cx="924" cy="490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46" name="组合 2145"/>
                  <p:cNvGrpSpPr/>
                  <p:nvPr/>
                </p:nvGrpSpPr>
                <p:grpSpPr>
                  <a:xfrm>
                    <a:off x="3255" y="1838"/>
                    <a:ext cx="881" cy="2424"/>
                    <a:chOff x="0" y="0"/>
                    <a:chExt cx="881" cy="2424"/>
                  </a:xfrm>
                </p:grpSpPr>
                <p:sp>
                  <p:nvSpPr>
                    <p:cNvPr id="2147" name="未知"/>
                    <p:cNvSpPr/>
                    <p:nvPr/>
                  </p:nvSpPr>
                  <p:spPr>
                    <a:xfrm rot="3745735">
                      <a:off x="-675" y="675"/>
                      <a:ext cx="1649" cy="299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48" name="未知"/>
                    <p:cNvSpPr/>
                    <p:nvPr/>
                  </p:nvSpPr>
                  <p:spPr>
                    <a:xfrm rot="3745735">
                      <a:off x="205" y="1748"/>
                      <a:ext cx="884" cy="468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49" name="组合 2148"/>
                  <p:cNvGrpSpPr/>
                  <p:nvPr/>
                </p:nvGrpSpPr>
                <p:grpSpPr>
                  <a:xfrm>
                    <a:off x="3080" y="1956"/>
                    <a:ext cx="620" cy="2384"/>
                    <a:chOff x="0" y="0"/>
                    <a:chExt cx="620" cy="2384"/>
                  </a:xfrm>
                </p:grpSpPr>
                <p:sp>
                  <p:nvSpPr>
                    <p:cNvPr id="2150" name="未知"/>
                    <p:cNvSpPr/>
                    <p:nvPr/>
                  </p:nvSpPr>
                  <p:spPr>
                    <a:xfrm rot="4286818">
                      <a:off x="-677" y="677"/>
                      <a:ext cx="1600" cy="246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51" name="未知"/>
                    <p:cNvSpPr/>
                    <p:nvPr/>
                  </p:nvSpPr>
                  <p:spPr>
                    <a:xfrm rot="4286818">
                      <a:off x="-2" y="1760"/>
                      <a:ext cx="859" cy="386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52" name="组合 2151"/>
                  <p:cNvGrpSpPr/>
                  <p:nvPr/>
                </p:nvGrpSpPr>
                <p:grpSpPr>
                  <a:xfrm>
                    <a:off x="2893" y="2073"/>
                    <a:ext cx="404" cy="2220"/>
                    <a:chOff x="0" y="0"/>
                    <a:chExt cx="404" cy="2220"/>
                  </a:xfrm>
                </p:grpSpPr>
                <p:sp>
                  <p:nvSpPr>
                    <p:cNvPr id="2153" name="未知"/>
                    <p:cNvSpPr/>
                    <p:nvPr/>
                  </p:nvSpPr>
                  <p:spPr>
                    <a:xfrm rot="4898956">
                      <a:off x="-613" y="613"/>
                      <a:ext cx="1472" cy="246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54" name="未知"/>
                    <p:cNvSpPr/>
                    <p:nvPr/>
                  </p:nvSpPr>
                  <p:spPr>
                    <a:xfrm rot="4898956">
                      <a:off x="-183" y="1631"/>
                      <a:ext cx="790" cy="385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  <p:grpSp>
                <p:nvGrpSpPr>
                  <p:cNvPr id="2155" name="组合 2154"/>
                  <p:cNvGrpSpPr/>
                  <p:nvPr/>
                </p:nvGrpSpPr>
                <p:grpSpPr>
                  <a:xfrm>
                    <a:off x="2372" y="2107"/>
                    <a:ext cx="427" cy="2184"/>
                    <a:chOff x="0" y="0"/>
                    <a:chExt cx="427" cy="2184"/>
                  </a:xfrm>
                </p:grpSpPr>
                <p:sp>
                  <p:nvSpPr>
                    <p:cNvPr id="2156" name="未知"/>
                    <p:cNvSpPr/>
                    <p:nvPr/>
                  </p:nvSpPr>
                  <p:spPr>
                    <a:xfrm rot="5755659">
                      <a:off x="-385" y="624"/>
                      <a:ext cx="1437" cy="188"/>
                    </a:xfrm>
                    <a:custGeom>
                      <a:avLst/>
                      <a:gdLst>
                        <a:gd name="txL" fmla="*/ 0 w 2736"/>
                        <a:gd name="txT" fmla="*/ 0 h 504"/>
                        <a:gd name="txR" fmla="*/ 2736 w 2736"/>
                        <a:gd name="txB" fmla="*/ 504 h 504"/>
                      </a:gdLst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txL" t="txT" r="txR" b="tx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  <p:sp>
                  <p:nvSpPr>
                    <p:cNvPr id="2157" name="未知"/>
                    <p:cNvSpPr/>
                    <p:nvPr/>
                  </p:nvSpPr>
                  <p:spPr>
                    <a:xfrm rot="5755659">
                      <a:off x="-238" y="1650"/>
                      <a:ext cx="771" cy="295"/>
                    </a:xfrm>
                    <a:custGeom>
                      <a:avLst/>
                      <a:gdLst>
                        <a:gd name="txL" fmla="*/ 0 w 1769"/>
                        <a:gd name="txT" fmla="*/ 0 h 791"/>
                        <a:gd name="txR" fmla="*/ 1769 w 1769"/>
                        <a:gd name="txB" fmla="*/ 791 h 791"/>
                      </a:gdLst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txL" t="txT" r="txR" b="tx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  <a:tileRect/>
                    </a:gradFill>
                    <a:ln w="9525">
                      <a:noFill/>
                    </a:ln>
                  </p:spPr>
                  <p:txBody>
                    <a:bodyPr wrap="none" anchor="ctr" anchorCtr="0"/>
                    <a:p>
                      <a:pPr lvl="0" eaLnBrk="1" hangingPunct="1"/>
                      <a:endParaRPr lang="zh-CN" altLang="en-US" dirty="0">
                        <a:latin typeface="Arial Black" panose="020B0A04020102020204" pitchFamily="2" charset="0"/>
                      </a:endParaRPr>
                    </a:p>
                  </p:txBody>
                </p:sp>
              </p:grpSp>
            </p:grpSp>
          </p:grpSp>
          <p:grpSp>
            <p:nvGrpSpPr>
              <p:cNvPr id="2158" name="组合 2157"/>
              <p:cNvGrpSpPr/>
              <p:nvPr/>
            </p:nvGrpSpPr>
            <p:grpSpPr>
              <a:xfrm>
                <a:off x="73" y="313"/>
                <a:ext cx="5460" cy="3666"/>
                <a:chOff x="0" y="0"/>
                <a:chExt cx="5460" cy="3666"/>
              </a:xfrm>
            </p:grpSpPr>
            <p:grpSp>
              <p:nvGrpSpPr>
                <p:cNvPr id="2159" name="组合 2158"/>
                <p:cNvGrpSpPr/>
                <p:nvPr/>
              </p:nvGrpSpPr>
              <p:grpSpPr>
                <a:xfrm>
                  <a:off x="0" y="0"/>
                  <a:ext cx="5460" cy="3666"/>
                  <a:chOff x="0" y="0"/>
                  <a:chExt cx="5460" cy="3666"/>
                </a:xfrm>
              </p:grpSpPr>
              <p:sp>
                <p:nvSpPr>
                  <p:cNvPr id="2160" name="Arc 112"/>
                  <p:cNvSpPr/>
                  <p:nvPr/>
                </p:nvSpPr>
                <p:spPr>
                  <a:xfrm flipV="1">
                    <a:off x="2892" y="143"/>
                    <a:ext cx="2568" cy="2046"/>
                  </a:xfrm>
                  <a:custGeom>
                    <a:avLst/>
                    <a:gdLst>
                      <a:gd name="txL" fmla="*/ 0 w 36729"/>
                      <a:gd name="txT" fmla="*/ 0 h 21600"/>
                      <a:gd name="txR" fmla="*/ 36729 w 36729"/>
                      <a:gd name="txB" fmla="*/ 21600 h 21600"/>
                    </a:gdLst>
                    <a:ahLst/>
                    <a:cxnLst>
                      <a:cxn ang="0">
                        <a:pos x="2568" y="990"/>
                      </a:cxn>
                      <a:cxn ang="0">
                        <a:pos x="0" y="1155"/>
                      </a:cxn>
                      <a:cxn ang="0">
                        <a:pos x="1246" y="0"/>
                      </a:cxn>
                    </a:cxnLst>
                    <a:rect l="txL" t="txT" r="txR" b="txB"/>
                    <a:pathLst>
                      <a:path w="36729" h="21600" fill="none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1"/>
                    </a:solidFill>
                    <a:prstDash val="solid"/>
                    <a:bevel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161" name="Arc 113"/>
                  <p:cNvSpPr/>
                  <p:nvPr/>
                </p:nvSpPr>
                <p:spPr>
                  <a:xfrm flipH="1">
                    <a:off x="314" y="1287"/>
                    <a:ext cx="2017" cy="2379"/>
                  </a:xfrm>
                  <a:custGeom>
                    <a:avLst/>
                    <a:gdLst>
                      <a:gd name="txL" fmla="*/ 0 w 30473"/>
                      <a:gd name="txT" fmla="*/ 0 h 22305"/>
                      <a:gd name="txR" fmla="*/ 30473 w 30473"/>
                      <a:gd name="txB" fmla="*/ 22305 h 22305"/>
                    </a:gdLst>
                    <a:ahLst/>
                    <a:cxnLst>
                      <a:cxn ang="0">
                        <a:pos x="0" y="203"/>
                      </a:cxn>
                      <a:cxn ang="0">
                        <a:pos x="2016" y="2379"/>
                      </a:cxn>
                      <a:cxn ang="0">
                        <a:pos x="587" y="2304"/>
                      </a:cxn>
                    </a:cxnLst>
                    <a:rect l="txL" t="txT" r="txR" b="txB"/>
                    <a:pathLst>
                      <a:path w="30473" h="22305" fill="none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folHlink"/>
                    </a:solidFill>
                    <a:prstDash val="solid"/>
                    <a:bevel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162" name="Arc 114"/>
                  <p:cNvSpPr/>
                  <p:nvPr/>
                </p:nvSpPr>
                <p:spPr>
                  <a:xfrm>
                    <a:off x="2955" y="868"/>
                    <a:ext cx="1426" cy="2379"/>
                  </a:xfrm>
                  <a:custGeom>
                    <a:avLst/>
                    <a:gdLst>
                      <a:gd name="txL" fmla="*/ 0 w 34812"/>
                      <a:gd name="txT" fmla="*/ 0 h 22305"/>
                      <a:gd name="txR" fmla="*/ 34812 w 34812"/>
                      <a:gd name="txB" fmla="*/ 22305 h 22305"/>
                    </a:gdLst>
                    <a:ahLst/>
                    <a:cxnLst>
                      <a:cxn ang="0">
                        <a:pos x="0" y="481"/>
                      </a:cxn>
                      <a:cxn ang="0">
                        <a:pos x="1426" y="2379"/>
                      </a:cxn>
                      <a:cxn ang="0">
                        <a:pos x="541" y="2304"/>
                      </a:cxn>
                    </a:cxnLst>
                    <a:rect l="txL" t="txT" r="txR" b="txB"/>
                    <a:pathLst>
                      <a:path w="34812" h="22305" fill="none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1"/>
                    </a:solidFill>
                    <a:prstDash val="solid"/>
                    <a:bevel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163" name="Arc 115"/>
                  <p:cNvSpPr/>
                  <p:nvPr/>
                </p:nvSpPr>
                <p:spPr>
                  <a:xfrm flipH="1">
                    <a:off x="0" y="499"/>
                    <a:ext cx="2541" cy="2379"/>
                  </a:xfrm>
                  <a:custGeom>
                    <a:avLst/>
                    <a:gdLst>
                      <a:gd name="txL" fmla="*/ 0 w 36830"/>
                      <a:gd name="txT" fmla="*/ 0 h 22305"/>
                      <a:gd name="txR" fmla="*/ 36830 w 36830"/>
                      <a:gd name="txB" fmla="*/ 22305 h 22305"/>
                    </a:gdLst>
                    <a:ahLst/>
                    <a:cxnLst>
                      <a:cxn ang="0">
                        <a:pos x="0" y="670"/>
                      </a:cxn>
                      <a:cxn ang="0">
                        <a:pos x="2540" y="2379"/>
                      </a:cxn>
                      <a:cxn ang="0">
                        <a:pos x="1051" y="2304"/>
                      </a:cxn>
                    </a:cxnLst>
                    <a:rect l="txL" t="txT" r="txR" b="txB"/>
                    <a:pathLst>
                      <a:path w="36830" h="22305" fill="none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folHlink"/>
                    </a:solidFill>
                    <a:prstDash val="solid"/>
                    <a:bevel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164" name="Arc 116"/>
                  <p:cNvSpPr/>
                  <p:nvPr/>
                </p:nvSpPr>
                <p:spPr>
                  <a:xfrm flipH="1">
                    <a:off x="716" y="0"/>
                    <a:ext cx="1851" cy="2303"/>
                  </a:xfrm>
                  <a:custGeom>
                    <a:avLst/>
                    <a:gdLst>
                      <a:gd name="txL" fmla="*/ 0 w 31881"/>
                      <a:gd name="txT" fmla="*/ 0 h 21600"/>
                      <a:gd name="txR" fmla="*/ 31881 w 31881"/>
                      <a:gd name="txB" fmla="*/ 21600 h 21600"/>
                    </a:gdLst>
                    <a:ahLst/>
                    <a:cxnLst>
                      <a:cxn ang="0">
                        <a:pos x="0" y="1068"/>
                      </a:cxn>
                      <a:cxn ang="0">
                        <a:pos x="1851" y="518"/>
                      </a:cxn>
                      <a:cxn ang="0">
                        <a:pos x="1058" y="2303"/>
                      </a:cxn>
                    </a:cxnLst>
                    <a:rect l="txL" t="txT" r="txR" b="txB"/>
                    <a:pathLst>
                      <a:path w="31881" h="21600" fill="none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1"/>
                    </a:solidFill>
                    <a:prstDash val="solid"/>
                    <a:bevel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165" name="Arc 117"/>
                  <p:cNvSpPr/>
                  <p:nvPr/>
                </p:nvSpPr>
                <p:spPr>
                  <a:xfrm>
                    <a:off x="2690" y="968"/>
                    <a:ext cx="763" cy="2303"/>
                  </a:xfrm>
                  <a:custGeom>
                    <a:avLst/>
                    <a:gdLst>
                      <a:gd name="txL" fmla="*/ 0 w 31146"/>
                      <a:gd name="txT" fmla="*/ 0 h 21600"/>
                      <a:gd name="txR" fmla="*/ 31146 w 31146"/>
                      <a:gd name="txB" fmla="*/ 21600 h 21600"/>
                    </a:gdLst>
                    <a:ahLst/>
                    <a:cxnLst>
                      <a:cxn ang="0">
                        <a:pos x="0" y="481"/>
                      </a:cxn>
                      <a:cxn ang="0">
                        <a:pos x="763" y="1019"/>
                      </a:cxn>
                      <a:cxn ang="0">
                        <a:pos x="324" y="2303"/>
                      </a:cxn>
                    </a:cxnLst>
                    <a:rect l="txL" t="txT" r="txR" b="txB"/>
                    <a:pathLst>
                      <a:path w="31146" h="21600" fill="none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bevel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  <p:sp>
                <p:nvSpPr>
                  <p:cNvPr id="2166" name="未知"/>
                  <p:cNvSpPr/>
                  <p:nvPr/>
                </p:nvSpPr>
                <p:spPr>
                  <a:xfrm flipH="1">
                    <a:off x="1726" y="125"/>
                    <a:ext cx="418" cy="1524"/>
                  </a:xfrm>
                  <a:custGeom>
                    <a:avLst/>
                    <a:gdLst>
                      <a:gd name="txL" fmla="*/ 0 w 776"/>
                      <a:gd name="txT" fmla="*/ 0 h 2368"/>
                      <a:gd name="txR" fmla="*/ 776 w 776"/>
                      <a:gd name="txB" fmla="*/ 2368 h 2368"/>
                    </a:gdLst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txL" t="txT" r="txR" b="tx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folHlink"/>
                    </a:solidFill>
                    <a:prstDash val="solid"/>
                    <a:bevel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lvl="0" eaLnBrk="1" hangingPunct="1"/>
                    <a:endParaRPr lang="zh-CN" altLang="en-US" dirty="0">
                      <a:latin typeface="Arial Black" panose="020B0A04020102020204" pitchFamily="2" charset="0"/>
                    </a:endParaRPr>
                  </a:p>
                </p:txBody>
              </p:sp>
            </p:grpSp>
            <p:sp>
              <p:nvSpPr>
                <p:cNvPr id="2167" name="未知"/>
                <p:cNvSpPr/>
                <p:nvPr/>
              </p:nvSpPr>
              <p:spPr>
                <a:xfrm rot="20253369">
                  <a:off x="3206" y="1215"/>
                  <a:ext cx="443" cy="837"/>
                </a:xfrm>
                <a:custGeom>
                  <a:avLst/>
                  <a:gdLst>
                    <a:gd name="txL" fmla="*/ 0 w 776"/>
                    <a:gd name="txT" fmla="*/ 0 h 2368"/>
                    <a:gd name="txR" fmla="*/ 776 w 776"/>
                    <a:gd name="txB" fmla="*/ 2368 h 2368"/>
                  </a:gdLst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txL" t="txT" r="txR" b="tx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bevel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lvl="0" eaLnBrk="1" hangingPunct="1"/>
                  <a:endParaRPr lang="zh-CN" altLang="en-US" dirty="0">
                    <a:latin typeface="Arial Black" panose="020B0A04020102020204" pitchFamily="2" charset="0"/>
                  </a:endParaRPr>
                </a:p>
              </p:txBody>
            </p:sp>
          </p:grpSp>
        </p:grpSp>
        <p:grpSp>
          <p:nvGrpSpPr>
            <p:cNvPr id="2168" name="组合 2167"/>
            <p:cNvGrpSpPr/>
            <p:nvPr/>
          </p:nvGrpSpPr>
          <p:grpSpPr>
            <a:xfrm>
              <a:off x="163" y="265"/>
              <a:ext cx="4040" cy="2966"/>
              <a:chOff x="0" y="0"/>
              <a:chExt cx="5198" cy="3818"/>
            </a:xfrm>
          </p:grpSpPr>
          <p:sp>
            <p:nvSpPr>
              <p:cNvPr id="2169" name="未知"/>
              <p:cNvSpPr/>
              <p:nvPr/>
            </p:nvSpPr>
            <p:spPr>
              <a:xfrm flipH="1">
                <a:off x="1724" y="2045"/>
                <a:ext cx="485" cy="1479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0" name="Arc 122"/>
              <p:cNvSpPr/>
              <p:nvPr/>
            </p:nvSpPr>
            <p:spPr>
              <a:xfrm flipH="1">
                <a:off x="844" y="1514"/>
                <a:ext cx="2122" cy="2304"/>
              </a:xfrm>
              <a:custGeom>
                <a:avLst/>
                <a:gdLst>
                  <a:gd name="txL" fmla="*/ 0 w 21600"/>
                  <a:gd name="txT" fmla="*/ 0 h 21602"/>
                  <a:gd name="txR" fmla="*/ 21600 w 21600"/>
                  <a:gd name="txB" fmla="*/ 21602 h 21602"/>
                </a:gdLst>
                <a:ahLst/>
                <a:cxnLst>
                  <a:cxn ang="0">
                    <a:pos x="537" y="0"/>
                  </a:cxn>
                  <a:cxn ang="0">
                    <a:pos x="2121" y="2304"/>
                  </a:cxn>
                  <a:cxn ang="0">
                    <a:pos x="0" y="2229"/>
                  </a:cxn>
                </a:cxnLst>
                <a:rect l="txL" t="txT" r="txR" b="txB"/>
                <a:pathLst>
                  <a:path w="21600" h="21602" fill="none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1" name="Arc 123"/>
              <p:cNvSpPr/>
              <p:nvPr/>
            </p:nvSpPr>
            <p:spPr>
              <a:xfrm flipH="1">
                <a:off x="1056" y="1143"/>
                <a:ext cx="1244" cy="2379"/>
              </a:xfrm>
              <a:custGeom>
                <a:avLst/>
                <a:gdLst>
                  <a:gd name="txL" fmla="*/ 0 w 28940"/>
                  <a:gd name="txT" fmla="*/ 0 h 22305"/>
                  <a:gd name="txR" fmla="*/ 28940 w 28940"/>
                  <a:gd name="txB" fmla="*/ 22305 h 22305"/>
                </a:gdLst>
                <a:ahLst/>
                <a:cxnLst>
                  <a:cxn ang="0">
                    <a:pos x="0" y="137"/>
                  </a:cxn>
                  <a:cxn ang="0">
                    <a:pos x="1244" y="2379"/>
                  </a:cxn>
                  <a:cxn ang="0">
                    <a:pos x="316" y="2304"/>
                  </a:cxn>
                </a:cxnLst>
                <a:rect l="txL" t="txT" r="txR" b="txB"/>
                <a:pathLst>
                  <a:path w="28940" h="22305" fill="none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2" name="Arc 124"/>
              <p:cNvSpPr/>
              <p:nvPr/>
            </p:nvSpPr>
            <p:spPr>
              <a:xfrm flipH="1">
                <a:off x="0" y="832"/>
                <a:ext cx="2376" cy="2379"/>
              </a:xfrm>
              <a:custGeom>
                <a:avLst/>
                <a:gdLst>
                  <a:gd name="txL" fmla="*/ 0 w 34455"/>
                  <a:gd name="txT" fmla="*/ 0 h 22305"/>
                  <a:gd name="txR" fmla="*/ 34455 w 34455"/>
                  <a:gd name="txB" fmla="*/ 22305 h 22305"/>
                </a:gdLst>
                <a:ahLst/>
                <a:cxnLst>
                  <a:cxn ang="0">
                    <a:pos x="0" y="452"/>
                  </a:cxn>
                  <a:cxn ang="0">
                    <a:pos x="2375" y="2379"/>
                  </a:cxn>
                  <a:cxn ang="0">
                    <a:pos x="886" y="2304"/>
                  </a:cxn>
                </a:cxnLst>
                <a:rect l="txL" t="txT" r="txR" b="txB"/>
                <a:pathLst>
                  <a:path w="34455" h="22305" fill="none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3" name="Arc 125"/>
              <p:cNvSpPr/>
              <p:nvPr/>
            </p:nvSpPr>
            <p:spPr>
              <a:xfrm>
                <a:off x="2630" y="1166"/>
                <a:ext cx="381" cy="2379"/>
              </a:xfrm>
              <a:custGeom>
                <a:avLst/>
                <a:gdLst>
                  <a:gd name="txL" fmla="*/ 0 w 34812"/>
                  <a:gd name="txT" fmla="*/ 0 h 22305"/>
                  <a:gd name="txR" fmla="*/ 34812 w 34812"/>
                  <a:gd name="txB" fmla="*/ 22305 h 22305"/>
                </a:gdLst>
                <a:ahLst/>
                <a:cxnLst>
                  <a:cxn ang="0">
                    <a:pos x="0" y="481"/>
                  </a:cxn>
                  <a:cxn ang="0">
                    <a:pos x="381" y="2379"/>
                  </a:cxn>
                  <a:cxn ang="0">
                    <a:pos x="145" y="2304"/>
                  </a:cxn>
                </a:cxnLst>
                <a:rect l="txL" t="txT" r="txR" b="txB"/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4" name="Arc 126"/>
              <p:cNvSpPr/>
              <p:nvPr/>
            </p:nvSpPr>
            <p:spPr>
              <a:xfrm>
                <a:off x="2730" y="1155"/>
                <a:ext cx="1004" cy="2379"/>
              </a:xfrm>
              <a:custGeom>
                <a:avLst/>
                <a:gdLst>
                  <a:gd name="txL" fmla="*/ 0 w 34812"/>
                  <a:gd name="txT" fmla="*/ 0 h 22305"/>
                  <a:gd name="txR" fmla="*/ 34812 w 34812"/>
                  <a:gd name="txB" fmla="*/ 22305 h 22305"/>
                </a:gdLst>
                <a:ahLst/>
                <a:cxnLst>
                  <a:cxn ang="0">
                    <a:pos x="0" y="481"/>
                  </a:cxn>
                  <a:cxn ang="0">
                    <a:pos x="1004" y="2379"/>
                  </a:cxn>
                  <a:cxn ang="0">
                    <a:pos x="381" y="2304"/>
                  </a:cxn>
                </a:cxnLst>
                <a:rect l="txL" t="txT" r="txR" b="txB"/>
                <a:pathLst>
                  <a:path w="34812" h="22305" fill="none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5" name="未知"/>
              <p:cNvSpPr/>
              <p:nvPr/>
            </p:nvSpPr>
            <p:spPr>
              <a:xfrm>
                <a:off x="3090" y="2298"/>
                <a:ext cx="485" cy="1479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6" name="未知"/>
              <p:cNvSpPr/>
              <p:nvPr/>
            </p:nvSpPr>
            <p:spPr>
              <a:xfrm rot="-1939245" flipV="1">
                <a:off x="2337" y="1812"/>
                <a:ext cx="441" cy="838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7" name="未知"/>
              <p:cNvSpPr/>
              <p:nvPr/>
            </p:nvSpPr>
            <p:spPr>
              <a:xfrm flipH="1">
                <a:off x="279" y="2166"/>
                <a:ext cx="1085" cy="1524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8" name="未知"/>
              <p:cNvSpPr/>
              <p:nvPr/>
            </p:nvSpPr>
            <p:spPr>
              <a:xfrm flipH="1">
                <a:off x="790" y="556"/>
                <a:ext cx="696" cy="1524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79" name="未知"/>
              <p:cNvSpPr/>
              <p:nvPr/>
            </p:nvSpPr>
            <p:spPr>
              <a:xfrm>
                <a:off x="4191" y="1942"/>
                <a:ext cx="1007" cy="1601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80" name="未知"/>
              <p:cNvSpPr/>
              <p:nvPr/>
            </p:nvSpPr>
            <p:spPr>
              <a:xfrm>
                <a:off x="3668" y="1133"/>
                <a:ext cx="1518" cy="1067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81" name="未知"/>
              <p:cNvSpPr/>
              <p:nvPr/>
            </p:nvSpPr>
            <p:spPr>
              <a:xfrm>
                <a:off x="3724" y="0"/>
                <a:ext cx="664" cy="1434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  <p:sp>
            <p:nvSpPr>
              <p:cNvPr id="2182" name="未知"/>
              <p:cNvSpPr/>
              <p:nvPr/>
            </p:nvSpPr>
            <p:spPr>
              <a:xfrm rot="-20253369" flipH="1">
                <a:off x="1492" y="1169"/>
                <a:ext cx="441" cy="837"/>
              </a:xfrm>
              <a:custGeom>
                <a:avLst/>
                <a:gdLst>
                  <a:gd name="txL" fmla="*/ 0 w 776"/>
                  <a:gd name="txT" fmla="*/ 0 h 2368"/>
                  <a:gd name="txR" fmla="*/ 776 w 776"/>
                  <a:gd name="txB" fmla="*/ 2368 h 2368"/>
                </a:gdLst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txL" t="txT" r="txR" b="tx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lvl="0" eaLnBrk="1" hangingPunct="1"/>
                <a:endParaRPr lang="zh-CN" altLang="en-US" dirty="0">
                  <a:latin typeface="Arial Black" panose="020B0A04020102020204" pitchFamily="2" charset="0"/>
                </a:endParaRPr>
              </a:p>
            </p:txBody>
          </p:sp>
        </p:grpSp>
      </p:grpSp>
      <p:sp>
        <p:nvSpPr>
          <p:cNvPr id="2183" name="Rectangle 137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184" name="Rectangle 138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85" name="Rectangle 137"/>
          <p:cNvSpPr>
            <a:spLocks noGrp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 Black" panose="020B0A04020102020204" pitchFamily="2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2186" name="Rectangle 13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 Black" panose="020B0A04020102020204" pitchFamily="2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2187" name="Rectangle 13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 Black" panose="020B0A04020102020204" pitchFamily="2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−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Times New Roman" panose="02020603050405020304" pitchFamily="2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oleObject" Target="../embeddings/oleObject2.bin"/><Relationship Id="rId3" Type="http://schemas.openxmlformats.org/officeDocument/2006/relationships/image" Target="../media/image18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8.xml"/><Relationship Id="rId1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8" name="Text Box 1027"/>
          <p:cNvSpPr txBox="1"/>
          <p:nvPr/>
        </p:nvSpPr>
        <p:spPr>
          <a:xfrm>
            <a:off x="1214438" y="2000250"/>
            <a:ext cx="59436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7200" dirty="0">
              <a:solidFill>
                <a:srgbClr val="FFFF00"/>
              </a:solidFill>
              <a:latin typeface="Arial Black" panose="020B0A04020102020204" pitchFamily="2" charset="0"/>
              <a:ea typeface="华文隶书" panose="02010800040101010101" pitchFamily="2" charset="-122"/>
            </a:endParaRPr>
          </a:p>
        </p:txBody>
      </p:sp>
      <p:sp>
        <p:nvSpPr>
          <p:cNvPr id="4099" name="文本框 4098"/>
          <p:cNvSpPr txBox="1"/>
          <p:nvPr/>
        </p:nvSpPr>
        <p:spPr>
          <a:xfrm>
            <a:off x="1260475" y="2349500"/>
            <a:ext cx="6911975" cy="118903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7200" b="1" dirty="0">
                <a:solidFill>
                  <a:srgbClr val="FF9900"/>
                </a:solidFill>
                <a:latin typeface="Arial" panose="020B0604020202020204" pitchFamily="34" charset="0"/>
              </a:rPr>
              <a:t>实训室安全教育</a:t>
            </a:r>
            <a:endParaRPr lang="zh-CN" altLang="en-US" sz="7200" b="1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/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zh-CN" altLang="en-US" sz="6000"/>
              <a:t>如果实训课期间，遇到火灾怎么办？</a:t>
            </a:r>
            <a:endParaRPr lang="zh-CN" altLang="en-US" sz="6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4338" name="组合 14337"/>
          <p:cNvGrpSpPr/>
          <p:nvPr/>
        </p:nvGrpSpPr>
        <p:grpSpPr>
          <a:xfrm>
            <a:off x="250825" y="1917700"/>
            <a:ext cx="4724400" cy="3505200"/>
            <a:chOff x="0" y="0"/>
            <a:chExt cx="2976" cy="2208"/>
          </a:xfrm>
        </p:grpSpPr>
        <p:pic>
          <p:nvPicPr>
            <p:cNvPr id="14339" name="Picture 3" descr="C:\Documents and Settings\Administrator\My Documents\My Pictures\fanghuo004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976" cy="220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0" name="Rectangle 8"/>
            <p:cNvSpPr/>
            <p:nvPr/>
          </p:nvSpPr>
          <p:spPr>
            <a:xfrm>
              <a:off x="0" y="1728"/>
              <a:ext cx="2832" cy="432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4341" name="Text Box 7"/>
          <p:cNvSpPr txBox="1"/>
          <p:nvPr/>
        </p:nvSpPr>
        <p:spPr>
          <a:xfrm>
            <a:off x="179388" y="4365625"/>
            <a:ext cx="4419600" cy="1016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一旦起火，不要惊慌失措，如果火势不大，应迅速利用备有的简易灭火器材，采取有效措施控制和扑灭火灾。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  <p:grpSp>
        <p:nvGrpSpPr>
          <p:cNvPr id="14342" name="组合 14341"/>
          <p:cNvGrpSpPr/>
          <p:nvPr/>
        </p:nvGrpSpPr>
        <p:grpSpPr>
          <a:xfrm>
            <a:off x="4643438" y="1844675"/>
            <a:ext cx="4419600" cy="3505200"/>
            <a:chOff x="0" y="0"/>
            <a:chExt cx="2784" cy="2208"/>
          </a:xfrm>
        </p:grpSpPr>
        <p:pic>
          <p:nvPicPr>
            <p:cNvPr id="14343" name="Picture 4" descr="C:\Documents and Settings\Administrator\My Documents\My Pictures\fanghuo005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784" cy="220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4" name="Rectangle 11"/>
            <p:cNvSpPr/>
            <p:nvPr/>
          </p:nvSpPr>
          <p:spPr>
            <a:xfrm>
              <a:off x="96" y="1584"/>
              <a:ext cx="2544" cy="576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4345" name="Text Box 10"/>
          <p:cNvSpPr txBox="1"/>
          <p:nvPr/>
        </p:nvSpPr>
        <p:spPr>
          <a:xfrm>
            <a:off x="4643438" y="4076700"/>
            <a:ext cx="4419600" cy="13112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发现火灾迅速拨打火警电话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119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。报警时要讲清详细地址、起火部位、着火物质、火势大小、报警人姓名及电话号码，并派人到路口迎候消防车。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 animBg="1"/>
      <p:bldP spid="1434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2" name="Picture 4" descr="D:\images\安全壁纸\2003123113183654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429000"/>
            <a:ext cx="4724400" cy="3429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3" name="组合 15362"/>
          <p:cNvGrpSpPr/>
          <p:nvPr/>
        </p:nvGrpSpPr>
        <p:grpSpPr>
          <a:xfrm>
            <a:off x="0" y="0"/>
            <a:ext cx="4724400" cy="3429000"/>
            <a:chOff x="0" y="0"/>
            <a:chExt cx="2976" cy="2160"/>
          </a:xfrm>
        </p:grpSpPr>
        <p:pic>
          <p:nvPicPr>
            <p:cNvPr id="15364" name="Picture 3" descr="C:\Documents and Settings\Administrator\My Documents\My Pictures\huozai004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976" cy="21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65" name="Rectangle 8"/>
            <p:cNvSpPr/>
            <p:nvPr/>
          </p:nvSpPr>
          <p:spPr>
            <a:xfrm>
              <a:off x="0" y="1488"/>
              <a:ext cx="2928" cy="624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5366" name="Text Box 7"/>
          <p:cNvSpPr txBox="1"/>
          <p:nvPr/>
        </p:nvSpPr>
        <p:spPr>
          <a:xfrm>
            <a:off x="533400" y="2362200"/>
            <a:ext cx="3810000" cy="10064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受到火势威胁时，要当机立断披上浸湿的衣物、被褥等向安全出口方向冲去。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  <p:grpSp>
        <p:nvGrpSpPr>
          <p:cNvPr id="15367" name="组合 15366"/>
          <p:cNvGrpSpPr/>
          <p:nvPr/>
        </p:nvGrpSpPr>
        <p:grpSpPr>
          <a:xfrm>
            <a:off x="4724400" y="0"/>
            <a:ext cx="4419600" cy="3429000"/>
            <a:chOff x="0" y="0"/>
            <a:chExt cx="2784" cy="2160"/>
          </a:xfrm>
        </p:grpSpPr>
        <p:pic>
          <p:nvPicPr>
            <p:cNvPr id="15368" name="Picture 5" descr="C:\Documents and Settings\Administrator\My Documents\My Pictures\huozai009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784" cy="21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69" name="Rectangle 11"/>
            <p:cNvSpPr/>
            <p:nvPr/>
          </p:nvSpPr>
          <p:spPr>
            <a:xfrm>
              <a:off x="192" y="1536"/>
              <a:ext cx="2496" cy="576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5370" name="Text Box 10"/>
          <p:cNvSpPr txBox="1"/>
          <p:nvPr/>
        </p:nvSpPr>
        <p:spPr>
          <a:xfrm>
            <a:off x="5105400" y="2514600"/>
            <a:ext cx="3886200" cy="7016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穿过浓烟逃生时，要尽量使身体贴近地面，并用湿毛巾捂住口鼻。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  <p:grpSp>
        <p:nvGrpSpPr>
          <p:cNvPr id="15371" name="组合 15370"/>
          <p:cNvGrpSpPr/>
          <p:nvPr/>
        </p:nvGrpSpPr>
        <p:grpSpPr>
          <a:xfrm>
            <a:off x="4724400" y="3429000"/>
            <a:ext cx="4419600" cy="3429000"/>
            <a:chOff x="0" y="0"/>
            <a:chExt cx="2784" cy="2160"/>
          </a:xfrm>
        </p:grpSpPr>
        <p:pic>
          <p:nvPicPr>
            <p:cNvPr id="15372" name="Picture 6" descr="C:\Documents and Settings\Administrator\My Documents\My Pictures\huozai005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784" cy="21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3" name="Rectangle 14"/>
            <p:cNvSpPr/>
            <p:nvPr/>
          </p:nvSpPr>
          <p:spPr>
            <a:xfrm>
              <a:off x="48" y="1536"/>
              <a:ext cx="2640" cy="624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5374" name="Text Box 13"/>
          <p:cNvSpPr txBox="1"/>
          <p:nvPr/>
        </p:nvSpPr>
        <p:spPr>
          <a:xfrm>
            <a:off x="4876800" y="5867400"/>
            <a:ext cx="4038600" cy="7016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身上着火，千万不要奔跑，可就地打滚或用厚重的衣物压灭火苗。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70" grpId="0" animBg="1"/>
      <p:bldP spid="153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6386" name="组合 16385"/>
          <p:cNvGrpSpPr/>
          <p:nvPr/>
        </p:nvGrpSpPr>
        <p:grpSpPr>
          <a:xfrm>
            <a:off x="0" y="0"/>
            <a:ext cx="4819650" cy="3352800"/>
            <a:chOff x="0" y="0"/>
            <a:chExt cx="3036" cy="2112"/>
          </a:xfrm>
        </p:grpSpPr>
        <p:pic>
          <p:nvPicPr>
            <p:cNvPr id="16387" name="Picture 2" descr="C:\Documents and Settings\Administrator\My Documents\My Pictures\huozai008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036" cy="21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88" name="Rectangle 6"/>
            <p:cNvSpPr/>
            <p:nvPr/>
          </p:nvSpPr>
          <p:spPr>
            <a:xfrm>
              <a:off x="0" y="1344"/>
              <a:ext cx="3024" cy="768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6389" name="Text Box 5"/>
          <p:cNvSpPr txBox="1"/>
          <p:nvPr/>
        </p:nvSpPr>
        <p:spPr>
          <a:xfrm>
            <a:off x="228600" y="2209800"/>
            <a:ext cx="4191000" cy="10064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窗外着火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门已发烫时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千万不要开门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以防大火蹿入室内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.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要用浸湿的被褥、衣物等堵塞门窗缝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并泼水降温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.</a:t>
            </a:r>
            <a:endParaRPr lang="en-US" altLang="zh-CN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  <p:grpSp>
        <p:nvGrpSpPr>
          <p:cNvPr id="16390" name="组合 16389"/>
          <p:cNvGrpSpPr/>
          <p:nvPr/>
        </p:nvGrpSpPr>
        <p:grpSpPr>
          <a:xfrm>
            <a:off x="4800600" y="0"/>
            <a:ext cx="4343400" cy="6858000"/>
            <a:chOff x="0" y="0"/>
            <a:chExt cx="2736" cy="4320"/>
          </a:xfrm>
        </p:grpSpPr>
        <p:pic>
          <p:nvPicPr>
            <p:cNvPr id="16391" name="Picture 4" descr="C:\Documents and Settings\Administrator\My Documents\My Pictures\huozai003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736" cy="43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2" name="Rectangle 9"/>
            <p:cNvSpPr/>
            <p:nvPr/>
          </p:nvSpPr>
          <p:spPr>
            <a:xfrm>
              <a:off x="1248" y="0"/>
              <a:ext cx="1488" cy="4320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6393" name="Text Box 8"/>
          <p:cNvSpPr txBox="1"/>
          <p:nvPr/>
        </p:nvSpPr>
        <p:spPr>
          <a:xfrm>
            <a:off x="6781800" y="457200"/>
            <a:ext cx="2362200" cy="61880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千万不要盲目跳楼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endParaRPr lang="en-US" altLang="zh-CN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可利用疏散楼梯、阳台、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落水管等逃生自救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;</a:t>
            </a:r>
            <a:endParaRPr lang="en-US" altLang="zh-CN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也可用绳子或把床单、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被套撕成条状连成绳索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;</a:t>
            </a:r>
            <a:endParaRPr lang="en-US" altLang="zh-CN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紧栓在窗框、暖气管、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铁栏杆等固定物上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用毛巾、</a:t>
            </a:r>
            <a:endParaRPr lang="zh-CN" altLang="en-US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布条等保护手心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顺绳滑下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;</a:t>
            </a:r>
            <a:endParaRPr lang="en-US" altLang="zh-CN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或下到未着火的楼层脱离险境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.</a:t>
            </a:r>
            <a:endParaRPr lang="en-US" altLang="zh-CN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  <p:grpSp>
        <p:nvGrpSpPr>
          <p:cNvPr id="16394" name="组合 16393"/>
          <p:cNvGrpSpPr/>
          <p:nvPr/>
        </p:nvGrpSpPr>
        <p:grpSpPr>
          <a:xfrm>
            <a:off x="0" y="3352800"/>
            <a:ext cx="4800600" cy="3505200"/>
            <a:chOff x="0" y="0"/>
            <a:chExt cx="3024" cy="2208"/>
          </a:xfrm>
        </p:grpSpPr>
        <p:pic>
          <p:nvPicPr>
            <p:cNvPr id="16395" name="Picture 3" descr="C:\Documents and Settings\Administrator\My Documents\My Pictures\huozai006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024" cy="220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6" name="Rectangle 12"/>
            <p:cNvSpPr/>
            <p:nvPr/>
          </p:nvSpPr>
          <p:spPr>
            <a:xfrm>
              <a:off x="0" y="1584"/>
              <a:ext cx="2976" cy="624"/>
            </a:xfrm>
            <a:prstGeom prst="rect">
              <a:avLst/>
            </a:prstGeom>
            <a:solidFill>
              <a:schemeClr val="tx1"/>
            </a:solidFill>
            <a:ln w="12700" cap="sq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 Black" panose="020B0A04020102020204" pitchFamily="2" charset="0"/>
              </a:endParaRPr>
            </a:p>
          </p:txBody>
        </p:sp>
      </p:grpSp>
      <p:sp>
        <p:nvSpPr>
          <p:cNvPr id="16397" name="Text Box 11"/>
          <p:cNvSpPr txBox="1"/>
          <p:nvPr/>
        </p:nvSpPr>
        <p:spPr>
          <a:xfrm>
            <a:off x="0" y="5851525"/>
            <a:ext cx="4800600" cy="10064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若所有逃生线路被大火封锁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要立即退回室内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用打手电筒、挥舞衣物、呼叫等方式向窗外发送求救信号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等待救援</a:t>
            </a:r>
            <a:r>
              <a:rPr lang="en-US" altLang="zh-CN" sz="2000" dirty="0">
                <a:solidFill>
                  <a:srgbClr val="FF0000"/>
                </a:solidFill>
                <a:latin typeface="Arial Black" panose="020B0A04020102020204" pitchFamily="2" charset="0"/>
                <a:ea typeface="华文行楷" panose="02010800040101010101" pitchFamily="2" charset="-122"/>
              </a:rPr>
              <a:t>.</a:t>
            </a:r>
            <a:endParaRPr lang="en-US" altLang="zh-CN" sz="2000" dirty="0">
              <a:solidFill>
                <a:srgbClr val="FF0000"/>
              </a:solidFill>
              <a:latin typeface="Arial Black" panose="020B0A04020102020204" pitchFamily="2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3" grpId="0" animBg="1"/>
      <p:bldP spid="1639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10" name="Picture 12" descr="C:\Documents and Settings\feifei\My Documents\My Pictures\kt3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86000"/>
            <a:ext cx="9144000" cy="38862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7411" name="Object 2"/>
          <p:cNvGraphicFramePr>
            <a:graphicFrameLocks noChangeAspect="1"/>
          </p:cNvGraphicFramePr>
          <p:nvPr/>
        </p:nvGraphicFramePr>
        <p:xfrm>
          <a:off x="0" y="0"/>
          <a:ext cx="91440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3524250" imgH="1866900" progId="Paint.Picture">
                  <p:embed/>
                </p:oleObj>
              </mc:Choice>
              <mc:Fallback>
                <p:oleObj name="" r:id="rId2" imgW="3524250" imgH="18669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2286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Text Box 14"/>
          <p:cNvSpPr txBox="1"/>
          <p:nvPr/>
        </p:nvSpPr>
        <p:spPr>
          <a:xfrm>
            <a:off x="685800" y="990600"/>
            <a:ext cx="80772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solidFill>
                  <a:srgbClr val="009900"/>
                </a:solidFill>
                <a:latin typeface="Arial Black" panose="020B0A04020102020204" pitchFamily="2" charset="0"/>
                <a:ea typeface="华文隶书" panose="02010800040101010101" pitchFamily="2" charset="-122"/>
              </a:rPr>
              <a:t>衷心祝福大家平安、快乐！</a:t>
            </a:r>
            <a:endParaRPr lang="zh-CN" altLang="en-US" sz="5400" dirty="0">
              <a:solidFill>
                <a:srgbClr val="009900"/>
              </a:solidFill>
              <a:latin typeface="Arial Black" panose="020B0A04020102020204" pitchFamily="2" charset="0"/>
              <a:ea typeface="华文隶书" panose="02010800040101010101" pitchFamily="2" charset="-122"/>
            </a:endParaRPr>
          </a:p>
        </p:txBody>
      </p:sp>
      <p:graphicFrame>
        <p:nvGraphicFramePr>
          <p:cNvPr id="17413" name="Object 3"/>
          <p:cNvGraphicFramePr>
            <a:graphicFrameLocks noChangeAspect="1"/>
          </p:cNvGraphicFramePr>
          <p:nvPr/>
        </p:nvGraphicFramePr>
        <p:xfrm>
          <a:off x="0" y="6076950"/>
          <a:ext cx="91440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4" imgW="3524250" imgH="1866900" progId="Paint.Picture">
                  <p:embed/>
                </p:oleObj>
              </mc:Choice>
              <mc:Fallback>
                <p:oleObj name="" r:id="rId4" imgW="3524250" imgH="186690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6076950"/>
                        <a:ext cx="9144000" cy="781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vert="horz" wrap="square" anchor="ctr" anchorCtr="0"/>
          <a:p>
            <a:pPr eaLnBrk="1" hangingPunct="1"/>
            <a:r>
              <a:rPr lang="zh-CN" altLang="en-US" sz="5400"/>
              <a:t>安全小组讨论</a:t>
            </a:r>
            <a:endParaRPr lang="zh-CN" altLang="en-US" sz="5400"/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>
          <a:xfrm>
            <a:off x="642938" y="2000250"/>
            <a:ext cx="8897937" cy="876300"/>
          </a:xfrm>
          <a:ln/>
        </p:spPr>
        <p:txBody>
          <a:bodyPr vert="horz" wrap="square" anchor="t" anchorCtr="0"/>
          <a:p>
            <a:pPr eaLnBrk="1" hangingPunct="1"/>
            <a:r>
              <a:rPr lang="zh-CN" altLang="en-US" sz="4000">
                <a:solidFill>
                  <a:srgbClr val="FF9900"/>
                </a:solidFill>
              </a:rPr>
              <a:t>实训室内上课应注意哪些安全问题？</a:t>
            </a:r>
            <a:endParaRPr lang="zh-CN" altLang="en-US" sz="4000">
              <a:solidFill>
                <a:srgbClr val="FF9900"/>
              </a:solidFill>
            </a:endParaRPr>
          </a:p>
        </p:txBody>
      </p:sp>
      <p:sp>
        <p:nvSpPr>
          <p:cNvPr id="5124" name="矩形 3">
            <a:hlinkClick r:id="rId1" action="ppaction://hlinksldjump"/>
          </p:cNvPr>
          <p:cNvSpPr/>
          <p:nvPr/>
        </p:nvSpPr>
        <p:spPr>
          <a:xfrm>
            <a:off x="642938" y="2967038"/>
            <a:ext cx="75723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20000"/>
              </a:spcBef>
              <a:buClr>
                <a:srgbClr val="FF3399"/>
              </a:buClr>
              <a:buFont typeface="Arial" panose="020B0604020202020204" pitchFamily="34" charset="0"/>
              <a:buChar char="•"/>
            </a:pPr>
            <a:r>
              <a:rPr lang="zh-CN" altLang="en-US" sz="4000" dirty="0">
                <a:solidFill>
                  <a:srgbClr val="FF9900"/>
                </a:solidFill>
                <a:latin typeface="Arial Black" panose="020B0A04020102020204" pitchFamily="2" charset="0"/>
              </a:rPr>
              <a:t>课间活动应注意什么？</a:t>
            </a:r>
            <a:endParaRPr lang="zh-CN" altLang="en-US" sz="4000" dirty="0">
              <a:solidFill>
                <a:srgbClr val="FF9900"/>
              </a:solidFill>
              <a:latin typeface="Arial Black" panose="020B0A04020102020204" pitchFamily="2" charset="0"/>
            </a:endParaRPr>
          </a:p>
        </p:txBody>
      </p:sp>
      <p:sp>
        <p:nvSpPr>
          <p:cNvPr id="5125" name="矩形 4">
            <a:hlinkClick r:id="rId2" action="ppaction://hlinksldjump"/>
          </p:cNvPr>
          <p:cNvSpPr/>
          <p:nvPr/>
        </p:nvSpPr>
        <p:spPr>
          <a:xfrm>
            <a:off x="827088" y="3789363"/>
            <a:ext cx="87534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20000"/>
              </a:spcBef>
              <a:buClr>
                <a:srgbClr val="FF3399"/>
              </a:buClr>
            </a:pPr>
            <a:endParaRPr lang="zh-CN" altLang="en-US" sz="4400" dirty="0">
              <a:solidFill>
                <a:srgbClr val="FFCC00"/>
              </a:solidFill>
              <a:latin typeface="Arial Black" panose="020B0A04020102020204" pitchFamily="2" charset="0"/>
            </a:endParaRPr>
          </a:p>
        </p:txBody>
      </p:sp>
      <p:sp>
        <p:nvSpPr>
          <p:cNvPr id="5126" name="矩形 5">
            <a:hlinkClick r:id="" action="ppaction://noaction"/>
          </p:cNvPr>
          <p:cNvSpPr/>
          <p:nvPr/>
        </p:nvSpPr>
        <p:spPr>
          <a:xfrm>
            <a:off x="714375" y="4643438"/>
            <a:ext cx="2011363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057400" lvl="4" indent="-228600" eaLnBrk="1" hangingPunct="1">
              <a:spcBef>
                <a:spcPct val="20000"/>
              </a:spcBef>
              <a:buClr>
                <a:srgbClr val="FF3399"/>
              </a:buClr>
            </a:pPr>
            <a:endParaRPr lang="zh-CN" altLang="en-US" sz="4400" dirty="0">
              <a:solidFill>
                <a:srgbClr val="FFCC00"/>
              </a:solidFill>
              <a:latin typeface="Arial Black" panose="020B0A04020102020204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6" name="Text Box 3"/>
          <p:cNvSpPr txBox="1"/>
          <p:nvPr/>
        </p:nvSpPr>
        <p:spPr>
          <a:xfrm>
            <a:off x="539750" y="333375"/>
            <a:ext cx="67818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FF9900"/>
                </a:solidFill>
                <a:latin typeface="Arial Black" panose="020B0A04020102020204" pitchFamily="2" charset="0"/>
                <a:ea typeface="华文中宋" panose="02010600040101010101" pitchFamily="2" charset="-122"/>
              </a:rPr>
              <a:t>不要在实训室追逐玩耍</a:t>
            </a:r>
            <a:endParaRPr lang="zh-CN" altLang="en-US" sz="4800" dirty="0">
              <a:solidFill>
                <a:srgbClr val="FF9900"/>
              </a:solidFill>
              <a:latin typeface="Arial Black" panose="020B0A04020102020204" pitchFamily="2" charset="0"/>
              <a:ea typeface="华文中宋" panose="02010600040101010101" pitchFamily="2" charset="-122"/>
            </a:endParaRPr>
          </a:p>
        </p:txBody>
      </p:sp>
      <p:sp>
        <p:nvSpPr>
          <p:cNvPr id="6147" name="Text Box 4"/>
          <p:cNvSpPr txBox="1"/>
          <p:nvPr/>
        </p:nvSpPr>
        <p:spPr>
          <a:xfrm>
            <a:off x="357188" y="1571625"/>
            <a:ext cx="83058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zh-CN" altLang="en-US" sz="4800" dirty="0">
                <a:solidFill>
                  <a:srgbClr val="FF9900"/>
                </a:solidFill>
                <a:latin typeface="Arial Black" panose="020B0A04020102020204" pitchFamily="2" charset="0"/>
              </a:rPr>
              <a:t>设施设备多、安全隐患多</a:t>
            </a:r>
            <a:endParaRPr lang="zh-CN" altLang="en-US" sz="4800" dirty="0">
              <a:solidFill>
                <a:srgbClr val="FF9900"/>
              </a:solidFill>
              <a:latin typeface="Arial Black" panose="020B0A04020102020204" pitchFamily="2" charset="0"/>
            </a:endParaRPr>
          </a:p>
        </p:txBody>
      </p:sp>
      <p:sp>
        <p:nvSpPr>
          <p:cNvPr id="6148" name="矩形 7"/>
          <p:cNvSpPr/>
          <p:nvPr/>
        </p:nvSpPr>
        <p:spPr>
          <a:xfrm>
            <a:off x="828675" y="3141663"/>
            <a:ext cx="7164388" cy="1431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4400" b="1" dirty="0">
                <a:solidFill>
                  <a:srgbClr val="FF99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不要趴窗户，从窗户上往下扔东西，高空抛物</a:t>
            </a:r>
            <a:endParaRPr lang="zh-CN" altLang="en-US" sz="4400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  <p:bldP spid="61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170" name="Picture 3" descr="C:\Documents and Settings\feifei\桌面\jiaotong\第一册第一单元.files\1-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8200" y="3276600"/>
            <a:ext cx="4267200" cy="335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4"/>
          <p:cNvSpPr txBox="1"/>
          <p:nvPr/>
        </p:nvSpPr>
        <p:spPr>
          <a:xfrm>
            <a:off x="395288" y="260350"/>
            <a:ext cx="8305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</a:pPr>
            <a:r>
              <a:rPr lang="zh-CN" altLang="en-US" sz="4000" dirty="0">
                <a:solidFill>
                  <a:srgbClr val="FF9900"/>
                </a:solidFill>
                <a:latin typeface="Arial Black" panose="020B0A04020102020204" pitchFamily="2" charset="0"/>
                <a:ea typeface="华文中宋" panose="02010600040101010101" pitchFamily="2" charset="-122"/>
              </a:rPr>
              <a:t>进出实训室要有序、不要推挤</a:t>
            </a:r>
            <a:endParaRPr lang="zh-CN" altLang="en-US" sz="4000" dirty="0">
              <a:solidFill>
                <a:srgbClr val="FF9900"/>
              </a:solidFill>
              <a:latin typeface="Arial Black" panose="020B0A04020102020204" pitchFamily="2" charset="0"/>
              <a:ea typeface="华文中宋" panose="02010600040101010101" pitchFamily="2" charset="-122"/>
            </a:endParaRPr>
          </a:p>
        </p:txBody>
      </p:sp>
      <p:pic>
        <p:nvPicPr>
          <p:cNvPr id="7172" name="Picture 6" descr="C:\Documents and Settings\feifei\桌面\jiaotong\第一册第一单元.files\1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447800"/>
            <a:ext cx="4191000" cy="289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Text Box 7"/>
          <p:cNvSpPr txBox="1"/>
          <p:nvPr/>
        </p:nvSpPr>
        <p:spPr>
          <a:xfrm>
            <a:off x="5486400" y="1600200"/>
            <a:ext cx="3276600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</a:pPr>
            <a:r>
              <a:rPr lang="zh-CN" altLang="en-US" sz="4400" dirty="0">
                <a:solidFill>
                  <a:srgbClr val="FF9900"/>
                </a:solidFill>
                <a:latin typeface="Arial Black" panose="020B0A04020102020204" pitchFamily="2" charset="0"/>
              </a:rPr>
              <a:t>有序进出，顺利又迅速</a:t>
            </a:r>
            <a:endParaRPr lang="zh-CN" altLang="en-US" sz="4400" dirty="0">
              <a:solidFill>
                <a:srgbClr val="FF9900"/>
              </a:solidFill>
              <a:latin typeface="Arial Black" panose="020B0A04020102020204" pitchFamily="2" charset="0"/>
            </a:endParaRPr>
          </a:p>
        </p:txBody>
      </p:sp>
      <p:sp>
        <p:nvSpPr>
          <p:cNvPr id="7174" name="AutoShape 8"/>
          <p:cNvSpPr/>
          <p:nvPr/>
        </p:nvSpPr>
        <p:spPr>
          <a:xfrm>
            <a:off x="4724400" y="1828800"/>
            <a:ext cx="609600" cy="533400"/>
          </a:xfrm>
          <a:custGeom>
            <a:avLst/>
            <a:gdLst>
              <a:gd name="txL" fmla="*/ 3375 w 21600"/>
              <a:gd name="txT" fmla="*/ 6171 h 21600"/>
              <a:gd name="txR" fmla="*/ 17550 w 21600"/>
              <a:gd name="txB" fmla="*/ 15429 h 21600"/>
            </a:gdLst>
            <a:ahLst/>
            <a:cxnLst>
              <a:cxn ang="17694720">
                <a:pos x="9677400" y="0"/>
              </a:cxn>
              <a:cxn ang="11796480">
                <a:pos x="0" y="6586009"/>
              </a:cxn>
              <a:cxn ang="5898240">
                <a:pos x="9677400" y="13172018"/>
              </a:cxn>
              <a:cxn ang="0">
                <a:pos x="17204267" y="6586009"/>
              </a:cxn>
            </a:cxnLst>
            <a:rect l="txL" t="txT" r="txR" b="txB"/>
            <a:pathLst>
              <a:path w="21600" h="21600">
                <a:moveTo>
                  <a:pt x="12150" y="0"/>
                </a:moveTo>
                <a:lnTo>
                  <a:pt x="12150" y="6171"/>
                </a:lnTo>
                <a:lnTo>
                  <a:pt x="3375" y="6171"/>
                </a:lnTo>
                <a:lnTo>
                  <a:pt x="3375" y="15429"/>
                </a:lnTo>
                <a:lnTo>
                  <a:pt x="12150" y="15429"/>
                </a:lnTo>
                <a:lnTo>
                  <a:pt x="1215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71"/>
                </a:moveTo>
                <a:lnTo>
                  <a:pt x="1350" y="15429"/>
                </a:lnTo>
                <a:lnTo>
                  <a:pt x="2700" y="15429"/>
                </a:lnTo>
                <a:lnTo>
                  <a:pt x="2700" y="6171"/>
                </a:lnTo>
                <a:close/>
              </a:path>
              <a:path w="21600" h="21600">
                <a:moveTo>
                  <a:pt x="0" y="6171"/>
                </a:moveTo>
                <a:lnTo>
                  <a:pt x="0" y="15429"/>
                </a:lnTo>
                <a:lnTo>
                  <a:pt x="675" y="15429"/>
                </a:lnTo>
                <a:lnTo>
                  <a:pt x="675" y="6171"/>
                </a:lnTo>
                <a:close/>
              </a:path>
            </a:pathLst>
          </a:custGeom>
          <a:solidFill>
            <a:schemeClr val="bg1"/>
          </a:solidFill>
          <a:ln w="12700" cap="sq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 Black" panose="020B0A04020102020204" pitchFamily="2" charset="0"/>
            </a:endParaRPr>
          </a:p>
        </p:txBody>
      </p:sp>
      <p:sp>
        <p:nvSpPr>
          <p:cNvPr id="7175" name="AutoShape 9"/>
          <p:cNvSpPr/>
          <p:nvPr/>
        </p:nvSpPr>
        <p:spPr>
          <a:xfrm rot="10800000">
            <a:off x="3886200" y="5029200"/>
            <a:ext cx="609600" cy="533400"/>
          </a:xfrm>
          <a:custGeom>
            <a:avLst/>
            <a:gdLst>
              <a:gd name="txL" fmla="*/ 3375 w 21600"/>
              <a:gd name="txT" fmla="*/ 6171 h 21600"/>
              <a:gd name="txR" fmla="*/ 17550 w 21600"/>
              <a:gd name="txB" fmla="*/ 15429 h 21600"/>
            </a:gdLst>
            <a:ahLst/>
            <a:cxnLst>
              <a:cxn ang="17694720">
                <a:pos x="9677400" y="0"/>
              </a:cxn>
              <a:cxn ang="11796480">
                <a:pos x="0" y="6586009"/>
              </a:cxn>
              <a:cxn ang="5898240">
                <a:pos x="9677400" y="13172018"/>
              </a:cxn>
              <a:cxn ang="0">
                <a:pos x="17204267" y="6586009"/>
              </a:cxn>
            </a:cxnLst>
            <a:rect l="txL" t="txT" r="txR" b="txB"/>
            <a:pathLst>
              <a:path w="21600" h="21600">
                <a:moveTo>
                  <a:pt x="12150" y="0"/>
                </a:moveTo>
                <a:lnTo>
                  <a:pt x="12150" y="6171"/>
                </a:lnTo>
                <a:lnTo>
                  <a:pt x="3375" y="6171"/>
                </a:lnTo>
                <a:lnTo>
                  <a:pt x="3375" y="15429"/>
                </a:lnTo>
                <a:lnTo>
                  <a:pt x="12150" y="15429"/>
                </a:lnTo>
                <a:lnTo>
                  <a:pt x="1215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71"/>
                </a:moveTo>
                <a:lnTo>
                  <a:pt x="1350" y="15429"/>
                </a:lnTo>
                <a:lnTo>
                  <a:pt x="2700" y="15429"/>
                </a:lnTo>
                <a:lnTo>
                  <a:pt x="2700" y="6171"/>
                </a:lnTo>
                <a:close/>
              </a:path>
              <a:path w="21600" h="21600">
                <a:moveTo>
                  <a:pt x="0" y="6171"/>
                </a:moveTo>
                <a:lnTo>
                  <a:pt x="0" y="15429"/>
                </a:lnTo>
                <a:lnTo>
                  <a:pt x="675" y="15429"/>
                </a:lnTo>
                <a:lnTo>
                  <a:pt x="675" y="6171"/>
                </a:lnTo>
                <a:close/>
              </a:path>
            </a:pathLst>
          </a:custGeom>
          <a:solidFill>
            <a:schemeClr val="bg1"/>
          </a:solidFill>
          <a:ln w="12700" cap="sq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 Black" panose="020B0A04020102020204" pitchFamily="2" charset="0"/>
            </a:endParaRPr>
          </a:p>
        </p:txBody>
      </p:sp>
      <p:sp>
        <p:nvSpPr>
          <p:cNvPr id="7176" name="Text Box 10"/>
          <p:cNvSpPr txBox="1"/>
          <p:nvPr/>
        </p:nvSpPr>
        <p:spPr>
          <a:xfrm>
            <a:off x="381000" y="4495800"/>
            <a:ext cx="3581400" cy="210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9900"/>
                </a:solidFill>
                <a:latin typeface="Arial Black" panose="020B0A04020102020204" pitchFamily="2" charset="0"/>
              </a:rPr>
              <a:t>推挤容易产生意外，出入也不顺畅</a:t>
            </a:r>
            <a:endParaRPr lang="zh-CN" altLang="en-US" sz="4400" dirty="0">
              <a:solidFill>
                <a:srgbClr val="FF9900"/>
              </a:solidFill>
              <a:latin typeface="Arial Black" panose="020B0A040201020202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"/>
                                        <p:tgtEl>
                                          <p:spTgt spid="7173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"/>
                                        <p:tgtEl>
                                          <p:spTgt spid="717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/>
      <p:bldP spid="7174" grpId="0" animBg="1"/>
      <p:bldP spid="7175" grpId="0" animBg="1"/>
      <p:bldP spid="717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8194" name="组合 8193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8195" name="Picture 9" descr="D:\My Documents\6.TIF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928" y="0"/>
              <a:ext cx="2832" cy="216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196" name="Picture 10" descr="D:\My Documents\7.T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36" y="2160"/>
              <a:ext cx="4224" cy="216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8197" name="组合 8196"/>
            <p:cNvGrpSpPr/>
            <p:nvPr/>
          </p:nvGrpSpPr>
          <p:grpSpPr>
            <a:xfrm>
              <a:off x="0" y="0"/>
              <a:ext cx="2976" cy="2160"/>
              <a:chOff x="0" y="0"/>
              <a:chExt cx="2976" cy="2160"/>
            </a:xfrm>
          </p:grpSpPr>
          <p:pic>
            <p:nvPicPr>
              <p:cNvPr id="8198" name="Picture 12" descr="D:\My Documents\5.T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2976" cy="216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8199" name="Text Box 13"/>
              <p:cNvSpPr txBox="1"/>
              <p:nvPr/>
            </p:nvSpPr>
            <p:spPr>
              <a:xfrm>
                <a:off x="0" y="0"/>
                <a:ext cx="2928" cy="63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朝阳市某中学小学部五年级在二楼上课</a:t>
                </a:r>
                <a:r>
                  <a:rPr lang="en-US" altLang="zh-CN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.</a:t>
                </a:r>
                <a:r>
                  <a:rPr lang="zh-CN" altLang="en-US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地震开始时</a:t>
                </a:r>
                <a:r>
                  <a:rPr lang="en-US" altLang="zh-CN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,</a:t>
                </a:r>
                <a:r>
                  <a:rPr lang="zh-CN" altLang="en-US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有一名教师说是地震</a:t>
                </a:r>
                <a:r>
                  <a:rPr lang="en-US" altLang="zh-CN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,</a:t>
                </a:r>
                <a:r>
                  <a:rPr lang="zh-CN" altLang="en-US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学生就惊恐地冲出教室</a:t>
                </a:r>
                <a:r>
                  <a:rPr lang="en-US" altLang="zh-CN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,</a:t>
                </a:r>
                <a:r>
                  <a:rPr lang="zh-CN" altLang="en-US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沿楼梯拥挤奔逃</a:t>
                </a:r>
                <a:r>
                  <a:rPr lang="en-US" altLang="zh-CN" sz="2000" dirty="0">
                    <a:solidFill>
                      <a:schemeClr val="hlink"/>
                    </a:solidFill>
                    <a:latin typeface="Arial Black" panose="020B0A04020102020204" pitchFamily="2" charset="0"/>
                    <a:ea typeface="华文行楷" panose="02010800040101010101" pitchFamily="2" charset="-122"/>
                  </a:rPr>
                  <a:t>.</a:t>
                </a:r>
                <a:endParaRPr lang="en-US" altLang="zh-CN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8200" name="Text Box 14"/>
            <p:cNvSpPr txBox="1"/>
            <p:nvPr/>
          </p:nvSpPr>
          <p:spPr>
            <a:xfrm>
              <a:off x="3024" y="0"/>
              <a:ext cx="2640" cy="442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其中有两位男同学分别由二楼通道、窗口跳下</a:t>
              </a:r>
              <a:r>
                <a:rPr lang="en-US" altLang="zh-CN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.</a:t>
              </a:r>
              <a:endParaRPr lang="en-US" altLang="zh-CN" sz="2000" dirty="0">
                <a:solidFill>
                  <a:schemeClr val="hlink"/>
                </a:solidFill>
                <a:latin typeface="Arial Black" panose="020B0A04020102020204" pitchFamily="2" charset="0"/>
                <a:ea typeface="华文行楷" panose="02010800040101010101" pitchFamily="2" charset="-122"/>
              </a:endParaRPr>
            </a:p>
          </p:txBody>
        </p:sp>
        <p:sp>
          <p:nvSpPr>
            <p:cNvPr id="8201" name="Text Box 15"/>
            <p:cNvSpPr txBox="1"/>
            <p:nvPr/>
          </p:nvSpPr>
          <p:spPr>
            <a:xfrm>
              <a:off x="1632" y="3878"/>
              <a:ext cx="3984" cy="442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两人落地撞伤后</a:t>
              </a:r>
              <a:r>
                <a:rPr lang="en-US" altLang="zh-CN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,</a:t>
              </a:r>
              <a:r>
                <a:rPr lang="zh-CN" altLang="en-US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又被人流踩踏致重伤</a:t>
              </a:r>
              <a:r>
                <a:rPr lang="en-US" altLang="zh-CN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,</a:t>
              </a:r>
              <a:r>
                <a:rPr lang="zh-CN" altLang="en-US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送医院抢救无效身亡</a:t>
              </a:r>
              <a:r>
                <a:rPr lang="en-US" altLang="zh-CN" sz="2000" dirty="0">
                  <a:solidFill>
                    <a:schemeClr val="hlink"/>
                  </a:solidFill>
                  <a:latin typeface="Arial Black" panose="020B0A04020102020204" pitchFamily="2" charset="0"/>
                  <a:ea typeface="华文行楷" panose="02010800040101010101" pitchFamily="2" charset="-122"/>
                </a:rPr>
                <a:t>.</a:t>
              </a:r>
              <a:endParaRPr lang="en-US" altLang="zh-CN" sz="2000" dirty="0">
                <a:solidFill>
                  <a:schemeClr val="hlink"/>
                </a:solidFill>
                <a:latin typeface="Arial Black" panose="020B0A04020102020204" pitchFamily="2" charset="0"/>
                <a:ea typeface="华文行楷" panose="02010800040101010101" pitchFamily="2" charset="-122"/>
              </a:endParaRPr>
            </a:p>
          </p:txBody>
        </p:sp>
      </p:grpSp>
      <p:grpSp>
        <p:nvGrpSpPr>
          <p:cNvPr id="8202" name="组合 8201"/>
          <p:cNvGrpSpPr/>
          <p:nvPr/>
        </p:nvGrpSpPr>
        <p:grpSpPr>
          <a:xfrm>
            <a:off x="285750" y="3571875"/>
            <a:ext cx="2000250" cy="2921000"/>
            <a:chOff x="0" y="0"/>
            <a:chExt cx="1260" cy="1840"/>
          </a:xfrm>
        </p:grpSpPr>
        <p:sp>
          <p:nvSpPr>
            <p:cNvPr id="8203" name="Text Box 25"/>
            <p:cNvSpPr txBox="1"/>
            <p:nvPr/>
          </p:nvSpPr>
          <p:spPr>
            <a:xfrm>
              <a:off x="0" y="0"/>
              <a:ext cx="1152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6000" dirty="0">
                  <a:solidFill>
                    <a:srgbClr val="FF9900"/>
                  </a:solidFill>
                  <a:latin typeface="Arial Black" panose="020B0A04020102020204" pitchFamily="2" charset="0"/>
                  <a:ea typeface="华文彩云" panose="02010800040101010101" pitchFamily="2" charset="-122"/>
                </a:rPr>
                <a:t>安全</a:t>
              </a:r>
              <a:endParaRPr lang="zh-CN" altLang="en-US" sz="6000" dirty="0">
                <a:solidFill>
                  <a:srgbClr val="FF9900"/>
                </a:solidFill>
                <a:latin typeface="Arial Black" panose="020B0A04020102020204" pitchFamily="2" charset="0"/>
                <a:ea typeface="华文彩云" panose="02010800040101010101" pitchFamily="2" charset="-122"/>
              </a:endParaRPr>
            </a:p>
          </p:txBody>
        </p:sp>
        <p:sp>
          <p:nvSpPr>
            <p:cNvPr id="8204" name="Text Box 26"/>
            <p:cNvSpPr txBox="1"/>
            <p:nvPr/>
          </p:nvSpPr>
          <p:spPr>
            <a:xfrm>
              <a:off x="12" y="630"/>
              <a:ext cx="1200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6000" dirty="0">
                  <a:solidFill>
                    <a:srgbClr val="FF9900"/>
                  </a:solidFill>
                  <a:latin typeface="Arial Black" panose="020B0A04020102020204" pitchFamily="2" charset="0"/>
                  <a:ea typeface="华文彩云" panose="02010800040101010101" pitchFamily="2" charset="-122"/>
                </a:rPr>
                <a:t>事故</a:t>
              </a:r>
              <a:endParaRPr lang="zh-CN" altLang="en-US" sz="6000" dirty="0">
                <a:solidFill>
                  <a:srgbClr val="FF9900"/>
                </a:solidFill>
                <a:latin typeface="Arial Black" panose="020B0A04020102020204" pitchFamily="2" charset="0"/>
                <a:ea typeface="华文彩云" panose="02010800040101010101" pitchFamily="2" charset="-122"/>
              </a:endParaRPr>
            </a:p>
          </p:txBody>
        </p:sp>
        <p:sp>
          <p:nvSpPr>
            <p:cNvPr id="8205" name="Text Box 27"/>
            <p:cNvSpPr txBox="1"/>
            <p:nvPr/>
          </p:nvSpPr>
          <p:spPr>
            <a:xfrm>
              <a:off x="12" y="1206"/>
              <a:ext cx="1248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6000" dirty="0">
                  <a:solidFill>
                    <a:srgbClr val="FF9900"/>
                  </a:solidFill>
                  <a:latin typeface="Arial Black" panose="020B0A04020102020204" pitchFamily="2" charset="0"/>
                  <a:ea typeface="华文彩云" panose="02010800040101010101" pitchFamily="2" charset="-122"/>
                </a:rPr>
                <a:t>实例</a:t>
              </a:r>
              <a:endParaRPr lang="zh-CN" altLang="en-US" sz="6000" dirty="0">
                <a:solidFill>
                  <a:srgbClr val="FF9900"/>
                </a:solidFill>
                <a:latin typeface="Arial Black" panose="020B0A04020102020204" pitchFamily="2" charset="0"/>
                <a:ea typeface="华文彩云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18" name="Rectangle 2"/>
          <p:cNvSpPr/>
          <p:nvPr/>
        </p:nvSpPr>
        <p:spPr>
          <a:xfrm>
            <a:off x="684213" y="260350"/>
            <a:ext cx="7315200" cy="1828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5400" dirty="0">
                <a:solidFill>
                  <a:srgbClr val="FF9900"/>
                </a:solidFill>
                <a:latin typeface="Arial Black" panose="020B0A04020102020204" pitchFamily="2" charset="0"/>
                <a:ea typeface="华文中宋" panose="02010600040101010101" pitchFamily="2" charset="-122"/>
              </a:rPr>
              <a:t>在走廊奔跑、追逐玩耍容易发生意外</a:t>
            </a:r>
            <a:r>
              <a:rPr lang="zh-CN" altLang="en-US" sz="1200" dirty="0">
                <a:solidFill>
                  <a:srgbClr val="FF9900"/>
                </a:solidFill>
                <a:latin typeface="Arial Black" panose="020B0A04020102020204" pitchFamily="2" charset="0"/>
                <a:ea typeface="新细明体"/>
              </a:rPr>
              <a:t> </a:t>
            </a:r>
            <a:endParaRPr lang="zh-CN" altLang="en-US" dirty="0">
              <a:solidFill>
                <a:srgbClr val="FF9900"/>
              </a:solidFill>
              <a:latin typeface="Arial Black" panose="020B0A04020102020204" pitchFamily="2" charset="0"/>
            </a:endParaRPr>
          </a:p>
        </p:txBody>
      </p:sp>
      <p:pic>
        <p:nvPicPr>
          <p:cNvPr id="9219" name="Picture 4" descr="C:\Documents and Settings\feifei\桌面\jiaotong\第一册第一单元.files\1-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2514600"/>
            <a:ext cx="8382000" cy="3733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612775" y="260350"/>
            <a:ext cx="53340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latin typeface="Arial Black" panose="020B0A04020102020204" pitchFamily="2" charset="0"/>
                <a:ea typeface="华文中宋" panose="02010600040101010101" pitchFamily="2" charset="-122"/>
              </a:rPr>
              <a:t>上下楼梯时</a:t>
            </a:r>
            <a:endParaRPr lang="en-US" altLang="zh-CN" sz="5400" dirty="0">
              <a:latin typeface="Arial Black" panose="020B0A04020102020204" pitchFamily="2" charset="0"/>
              <a:ea typeface="华文中宋" panose="02010600040101010101" pitchFamily="2" charset="-122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762000" y="1524000"/>
            <a:ext cx="75438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zh-CN" altLang="en-US" sz="4800" dirty="0">
                <a:latin typeface="Arial Black" panose="020B0A04020102020204" pitchFamily="2" charset="0"/>
              </a:rPr>
              <a:t>尽量靠边行走、不要奔跑</a:t>
            </a:r>
            <a:endParaRPr lang="zh-CN" altLang="en-US" sz="4800" dirty="0">
              <a:latin typeface="Arial Black" panose="020B0A04020102020204" pitchFamily="2" charset="0"/>
            </a:endParaRPr>
          </a:p>
        </p:txBody>
      </p:sp>
      <p:pic>
        <p:nvPicPr>
          <p:cNvPr id="10244" name="Picture 4" descr="C:\Documents and Settings\feifei\桌面\jiaotong\第一册第一单元.files\1-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2667000"/>
            <a:ext cx="8153400" cy="373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左箭头 5">
            <a:hlinkClick r:id="rId2" action="ppaction://hlinksldjump"/>
          </p:cNvPr>
          <p:cNvSpPr/>
          <p:nvPr/>
        </p:nvSpPr>
        <p:spPr>
          <a:xfrm>
            <a:off x="8001000" y="6215063"/>
            <a:ext cx="1143000" cy="428625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C650E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CC00"/>
              </a:solidFill>
              <a:latin typeface="Arial Black" panose="020B0A040201020202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6" name="Text Box 5"/>
          <p:cNvSpPr txBox="1"/>
          <p:nvPr/>
        </p:nvSpPr>
        <p:spPr>
          <a:xfrm>
            <a:off x="612775" y="333375"/>
            <a:ext cx="75438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latin typeface="Arial Black" panose="020B0A04020102020204" pitchFamily="2" charset="0"/>
              </a:rPr>
              <a:t>进行操作时</a:t>
            </a:r>
            <a:endParaRPr lang="en-US" altLang="zh-CN" sz="5400" dirty="0">
              <a:latin typeface="Arial Black" panose="020B0A04020102020204" pitchFamily="2" charset="0"/>
            </a:endParaRPr>
          </a:p>
        </p:txBody>
      </p:sp>
      <p:sp>
        <p:nvSpPr>
          <p:cNvPr id="11267" name="Text Box 6"/>
          <p:cNvSpPr txBox="1"/>
          <p:nvPr/>
        </p:nvSpPr>
        <p:spPr>
          <a:xfrm>
            <a:off x="914400" y="1676400"/>
            <a:ext cx="7467600" cy="2103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zh-CN" altLang="en-US" sz="4400" dirty="0">
                <a:latin typeface="Arial Black" panose="020B0A04020102020204" pitchFamily="2" charset="0"/>
              </a:rPr>
              <a:t>正确使用实训器材、注意听从老师指挥、不带和课堂无关的东西。</a:t>
            </a:r>
            <a:endParaRPr lang="zh-CN" altLang="en-US" sz="4400" dirty="0">
              <a:latin typeface="Arial Black" panose="020B0A04020102020204" pitchFamily="2" charset="0"/>
            </a:endParaRPr>
          </a:p>
        </p:txBody>
      </p:sp>
      <p:sp>
        <p:nvSpPr>
          <p:cNvPr id="11268" name="Text Box 11"/>
          <p:cNvSpPr txBox="1"/>
          <p:nvPr/>
        </p:nvSpPr>
        <p:spPr>
          <a:xfrm>
            <a:off x="1044575" y="4510088"/>
            <a:ext cx="7416800" cy="1066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6600"/>
                </a:solidFill>
                <a:latin typeface="Arial Black" panose="020B0A04020102020204" pitchFamily="2" charset="0"/>
              </a:rPr>
              <a:t>注意周围同学动向，不要随意进入其他实训教室</a:t>
            </a:r>
            <a:endParaRPr lang="zh-CN" altLang="en-US" sz="3200" b="1" dirty="0">
              <a:solidFill>
                <a:srgbClr val="006600"/>
              </a:solidFill>
              <a:latin typeface="Arial Black" panose="020B0A040201020202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90" name="Text Box 3"/>
          <p:cNvSpPr txBox="1"/>
          <p:nvPr/>
        </p:nvSpPr>
        <p:spPr>
          <a:xfrm>
            <a:off x="304800" y="228600"/>
            <a:ext cx="84582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5400" dirty="0">
                <a:solidFill>
                  <a:srgbClr val="FF9900"/>
                </a:solidFill>
                <a:latin typeface="Arial Black" panose="020B0A04020102020204" pitchFamily="2" charset="0"/>
                <a:ea typeface="华文隶书" panose="02010800040101010101" pitchFamily="2" charset="-122"/>
              </a:rPr>
              <a:t>发生意外时的自我保护</a:t>
            </a:r>
            <a:endParaRPr lang="zh-CN" altLang="en-US" sz="5400" dirty="0">
              <a:solidFill>
                <a:srgbClr val="FF9900"/>
              </a:solidFill>
              <a:latin typeface="Arial Black" panose="020B0A04020102020204" pitchFamily="2" charset="0"/>
              <a:ea typeface="华文隶书" panose="02010800040101010101" pitchFamily="2" charset="-122"/>
            </a:endParaRPr>
          </a:p>
        </p:txBody>
      </p:sp>
      <p:sp>
        <p:nvSpPr>
          <p:cNvPr id="12291" name="Rectangle 5"/>
          <p:cNvSpPr/>
          <p:nvPr/>
        </p:nvSpPr>
        <p:spPr>
          <a:xfrm>
            <a:off x="609600" y="2971800"/>
            <a:ext cx="8077200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q"/>
            </a:pPr>
            <a:r>
              <a:rPr lang="zh-CN" altLang="en-US" sz="3600" dirty="0">
                <a:solidFill>
                  <a:srgbClr val="FF9900"/>
                </a:solidFill>
                <a:latin typeface="宋体" panose="02010600030101010101" pitchFamily="2" charset="-122"/>
              </a:rPr>
              <a:t>若在逃生的途中被推倒在地，失去平衡的话，要设法靠近墙壁，身体蜷成球状，面向墙壁，双手紧扣置于颈后，这样手指、背部和双腿可能受伤，但保护了最脆弱的部位。</a:t>
            </a:r>
            <a:endParaRPr lang="zh-CN" altLang="en-US" sz="3600" dirty="0">
              <a:solidFill>
                <a:srgbClr val="FF9900"/>
              </a:solidFill>
              <a:latin typeface="宋体" panose="02010600030101010101" pitchFamily="2" charset="-122"/>
            </a:endParaRPr>
          </a:p>
        </p:txBody>
      </p:sp>
      <p:sp>
        <p:nvSpPr>
          <p:cNvPr id="12292" name="Text Box 6"/>
          <p:cNvSpPr txBox="1"/>
          <p:nvPr/>
        </p:nvSpPr>
        <p:spPr>
          <a:xfrm>
            <a:off x="609600" y="5943600"/>
            <a:ext cx="7086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zh-CN" altLang="en-US" sz="3600" dirty="0">
                <a:solidFill>
                  <a:srgbClr val="FF9900"/>
                </a:solidFill>
                <a:latin typeface="Arial Black" panose="020B0A04020102020204" pitchFamily="2" charset="0"/>
              </a:rPr>
              <a:t>平时注意培养自我保护意识</a:t>
            </a:r>
            <a:endParaRPr lang="zh-CN" altLang="en-US" sz="3600" dirty="0">
              <a:solidFill>
                <a:srgbClr val="FF9900"/>
              </a:solidFill>
              <a:latin typeface="Arial Black" panose="020B0A04020102020204" pitchFamily="2" charset="0"/>
            </a:endParaRPr>
          </a:p>
        </p:txBody>
      </p:sp>
      <p:sp>
        <p:nvSpPr>
          <p:cNvPr id="12293" name="Rectangle 4"/>
          <p:cNvSpPr/>
          <p:nvPr/>
        </p:nvSpPr>
        <p:spPr>
          <a:xfrm>
            <a:off x="609600" y="1066800"/>
            <a:ext cx="8534400" cy="2349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  <a:buChar char="q"/>
            </a:pPr>
            <a:r>
              <a:rPr lang="zh-CN" altLang="en-US" sz="3600" dirty="0">
                <a:solidFill>
                  <a:srgbClr val="FF9900"/>
                </a:solidFill>
                <a:latin typeface="宋体" panose="02010600030101010101" pitchFamily="2" charset="-122"/>
              </a:rPr>
              <a:t>遭遇意外时，</a:t>
            </a:r>
            <a:r>
              <a:rPr lang="zh-CN" altLang="en-US" sz="3600" dirty="0">
                <a:solidFill>
                  <a:srgbClr val="FF9900"/>
                </a:solidFill>
                <a:latin typeface="Arial Black" panose="020B0A04020102020204" pitchFamily="2" charset="0"/>
              </a:rPr>
              <a:t> </a:t>
            </a:r>
            <a:r>
              <a:rPr lang="zh-CN" altLang="en-US" sz="3600" dirty="0">
                <a:solidFill>
                  <a:srgbClr val="FF9900"/>
                </a:solidFill>
                <a:latin typeface="宋体" panose="02010600030101010101" pitchFamily="2" charset="-122"/>
              </a:rPr>
              <a:t>一定要</a:t>
            </a:r>
            <a:r>
              <a:rPr lang="zh-CN" altLang="en-US" sz="4000" b="1" dirty="0">
                <a:solidFill>
                  <a:srgbClr val="FF99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保持镇定</a:t>
            </a:r>
            <a:r>
              <a:rPr lang="zh-CN" altLang="en-US" sz="3600" dirty="0">
                <a:solidFill>
                  <a:srgbClr val="FF9900"/>
                </a:solidFill>
                <a:latin typeface="宋体" panose="02010600030101010101" pitchFamily="2" charset="-122"/>
              </a:rPr>
              <a:t>，</a:t>
            </a:r>
            <a:r>
              <a:rPr lang="zh-CN" altLang="en-US" sz="3600" dirty="0">
                <a:solidFill>
                  <a:srgbClr val="FF9900"/>
                </a:solidFill>
                <a:latin typeface="宋体" panose="02010600030101010101" pitchFamily="2" charset="-122"/>
                <a:cs typeface="Times New Roman" panose="02020603050405020304" pitchFamily="2" charset="0"/>
              </a:rPr>
              <a:t>不要盲目逃生，</a:t>
            </a:r>
            <a:r>
              <a:rPr lang="zh-CN" altLang="en-US" sz="3600" dirty="0">
                <a:solidFill>
                  <a:srgbClr val="FF9900"/>
                </a:solidFill>
                <a:latin typeface="宋体" panose="02010600030101010101" pitchFamily="2" charset="-122"/>
              </a:rPr>
              <a:t> 只有保持冷静的情绪，理智应对，才能有序撤离危机现场。</a:t>
            </a:r>
            <a:endParaRPr lang="zh-CN" altLang="en-US" sz="3600" dirty="0">
              <a:solidFill>
                <a:srgbClr val="FF9900"/>
              </a:solidFill>
              <a:latin typeface="Arial Unicode MS" panose="020B0604020202020204" pitchFamily="2" charset="-122"/>
              <a:ea typeface="Arial Unicode MS" panose="020B0604020202020204" pitchFamily="2" charset="-122"/>
            </a:endParaRPr>
          </a:p>
          <a:p>
            <a:r>
              <a:rPr lang="zh-CN" altLang="en-US" sz="3600" dirty="0">
                <a:latin typeface="Arial Black" panose="020B0A04020102020204" pitchFamily="2" charset="0"/>
              </a:rPr>
              <a:t> </a:t>
            </a:r>
            <a:endParaRPr lang="zh-CN" altLang="en-US" sz="3600" dirty="0">
              <a:latin typeface="Arial Black" panose="020B0A040201020202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229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229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  <p:bldP spid="12291" grpId="0"/>
      <p:bldP spid="12292" grpId="0"/>
      <p:bldP spid="12293" grpId="0"/>
    </p:bldLst>
  </p:timing>
</p:sld>
</file>

<file path=ppt/theme/theme1.xml><?xml version="1.0" encoding="utf-8"?>
<a:theme xmlns:a="http://schemas.openxmlformats.org/drawingml/2006/main" name="Fireworks">
  <a:themeElements>
    <a:clrScheme name="">
      <a:dk1>
        <a:srgbClr val="FFCC00"/>
      </a:dk1>
      <a:lt1>
        <a:srgbClr val="000000"/>
      </a:lt1>
      <a:dk2>
        <a:srgbClr val="FFFFFF"/>
      </a:dk2>
      <a:lt2>
        <a:srgbClr val="AF273E"/>
      </a:lt2>
      <a:accent1>
        <a:srgbClr val="FF8B17"/>
      </a:accent1>
      <a:accent2>
        <a:srgbClr val="FFE103"/>
      </a:accent2>
      <a:accent3>
        <a:srgbClr val="AAAAAA"/>
      </a:accent3>
      <a:accent4>
        <a:srgbClr val="DCAF00"/>
      </a:accent4>
      <a:accent5>
        <a:srgbClr val="FFC5AA"/>
      </a:accent5>
      <a:accent6>
        <a:srgbClr val="E5CA02"/>
      </a:accent6>
      <a:hlink>
        <a:srgbClr val="FF3399"/>
      </a:hlink>
      <a:folHlink>
        <a:srgbClr val="FE1F08"/>
      </a:folHlink>
    </a:clrScheme>
    <a:fontScheme name="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CC00"/>
        </a:dk1>
        <a:lt1>
          <a:srgbClr val="000000"/>
        </a:lt1>
        <a:dk2>
          <a:srgbClr val="FFFFFF"/>
        </a:dk2>
        <a:lt2>
          <a:srgbClr val="AF273E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CAF00"/>
        </a:accent4>
        <a:accent5>
          <a:srgbClr val="FFC5AA"/>
        </a:accent5>
        <a:accent6>
          <a:srgbClr val="E5CA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FFFF"/>
        </a:dk1>
        <a:lt1>
          <a:srgbClr val="000066"/>
        </a:lt1>
        <a:dk2>
          <a:srgbClr val="00FFFF"/>
        </a:dk2>
        <a:lt2>
          <a:srgbClr val="0000A4"/>
        </a:lt2>
        <a:accent1>
          <a:srgbClr val="51B2E3"/>
        </a:accent1>
        <a:accent2>
          <a:srgbClr val="04E8AC"/>
        </a:accent2>
        <a:accent3>
          <a:srgbClr val="AAAAB9"/>
        </a:accent3>
        <a:accent4>
          <a:srgbClr val="AFDCDC"/>
        </a:accent4>
        <a:accent5>
          <a:srgbClr val="B3D5EE"/>
        </a:accent5>
        <a:accent6>
          <a:srgbClr val="03D09A"/>
        </a:accent6>
        <a:hlink>
          <a:srgbClr val="FF3399"/>
        </a:hlink>
        <a:folHlink>
          <a:srgbClr val="8F5FD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CC00"/>
        </a:dk1>
        <a:lt1>
          <a:srgbClr val="000000"/>
        </a:lt1>
        <a:dk2>
          <a:srgbClr val="FFFFFF"/>
        </a:dk2>
        <a:lt2>
          <a:srgbClr val="9F237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CAF00"/>
        </a:accent4>
        <a:accent5>
          <a:srgbClr val="AED0EB"/>
        </a:accent5>
        <a:accent6>
          <a:srgbClr val="E502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CC00"/>
        </a:dk1>
        <a:lt1>
          <a:srgbClr val="000000"/>
        </a:lt1>
        <a:dk2>
          <a:srgbClr val="FFFFFF"/>
        </a:dk2>
        <a:lt2>
          <a:srgbClr val="00603B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CAF00"/>
        </a:accent4>
        <a:accent5>
          <a:srgbClr val="AED0EB"/>
        </a:accent5>
        <a:accent6>
          <a:srgbClr val="05E115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FFFFFF"/>
        </a:dk2>
        <a:lt2>
          <a:srgbClr val="FF6600"/>
        </a:lt2>
        <a:accent1>
          <a:srgbClr val="FF99FF"/>
        </a:accent1>
        <a:accent2>
          <a:srgbClr val="FFFF99"/>
        </a:accent2>
        <a:accent3>
          <a:srgbClr val="AAADB9"/>
        </a:accent3>
        <a:accent4>
          <a:srgbClr val="DCDCDC"/>
        </a:accent4>
        <a:accent5>
          <a:srgbClr val="FFCAFF"/>
        </a:accent5>
        <a:accent6>
          <a:srgbClr val="E5E589"/>
        </a:accent6>
        <a:hlink>
          <a:srgbClr val="FF3399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5E589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Fireworks">
  <a:themeElements>
    <a:clrScheme name="">
      <a:dk1>
        <a:srgbClr val="FFCC00"/>
      </a:dk1>
      <a:lt1>
        <a:srgbClr val="000000"/>
      </a:lt1>
      <a:dk2>
        <a:srgbClr val="FFFFFF"/>
      </a:dk2>
      <a:lt2>
        <a:srgbClr val="AF273E"/>
      </a:lt2>
      <a:accent1>
        <a:srgbClr val="FF8B17"/>
      </a:accent1>
      <a:accent2>
        <a:srgbClr val="FFE103"/>
      </a:accent2>
      <a:accent3>
        <a:srgbClr val="AAAAAA"/>
      </a:accent3>
      <a:accent4>
        <a:srgbClr val="DCAF00"/>
      </a:accent4>
      <a:accent5>
        <a:srgbClr val="FFC5AA"/>
      </a:accent5>
      <a:accent6>
        <a:srgbClr val="E5CA02"/>
      </a:accent6>
      <a:hlink>
        <a:srgbClr val="FF3399"/>
      </a:hlink>
      <a:folHlink>
        <a:srgbClr val="FE1F08"/>
      </a:folHlink>
    </a:clrScheme>
    <a:fontScheme name="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CC00"/>
        </a:dk1>
        <a:lt1>
          <a:srgbClr val="000000"/>
        </a:lt1>
        <a:dk2>
          <a:srgbClr val="FFFFFF"/>
        </a:dk2>
        <a:lt2>
          <a:srgbClr val="AF273E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CAF00"/>
        </a:accent4>
        <a:accent5>
          <a:srgbClr val="FFC5AA"/>
        </a:accent5>
        <a:accent6>
          <a:srgbClr val="E5CA02"/>
        </a:accent6>
        <a:hlink>
          <a:srgbClr val="FF3399"/>
        </a:hlink>
        <a:folHlink>
          <a:srgbClr val="FE1F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FFFF"/>
        </a:dk1>
        <a:lt1>
          <a:srgbClr val="000066"/>
        </a:lt1>
        <a:dk2>
          <a:srgbClr val="00FFFF"/>
        </a:dk2>
        <a:lt2>
          <a:srgbClr val="0000A4"/>
        </a:lt2>
        <a:accent1>
          <a:srgbClr val="51B2E3"/>
        </a:accent1>
        <a:accent2>
          <a:srgbClr val="04E8AC"/>
        </a:accent2>
        <a:accent3>
          <a:srgbClr val="AAAAB9"/>
        </a:accent3>
        <a:accent4>
          <a:srgbClr val="AFDCDC"/>
        </a:accent4>
        <a:accent5>
          <a:srgbClr val="B3D5EE"/>
        </a:accent5>
        <a:accent6>
          <a:srgbClr val="03D09A"/>
        </a:accent6>
        <a:hlink>
          <a:srgbClr val="FF3399"/>
        </a:hlink>
        <a:folHlink>
          <a:srgbClr val="8F5FD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CC00"/>
        </a:dk1>
        <a:lt1>
          <a:srgbClr val="000000"/>
        </a:lt1>
        <a:dk2>
          <a:srgbClr val="FFFFFF"/>
        </a:dk2>
        <a:lt2>
          <a:srgbClr val="9F237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CAF00"/>
        </a:accent4>
        <a:accent5>
          <a:srgbClr val="AED0EB"/>
        </a:accent5>
        <a:accent6>
          <a:srgbClr val="E502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CC00"/>
        </a:dk1>
        <a:lt1>
          <a:srgbClr val="000000"/>
        </a:lt1>
        <a:dk2>
          <a:srgbClr val="FFFFFF"/>
        </a:dk2>
        <a:lt2>
          <a:srgbClr val="00603B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CAF00"/>
        </a:accent4>
        <a:accent5>
          <a:srgbClr val="AED0EB"/>
        </a:accent5>
        <a:accent6>
          <a:srgbClr val="05E115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FFFFFF"/>
        </a:dk2>
        <a:lt2>
          <a:srgbClr val="FF6600"/>
        </a:lt2>
        <a:accent1>
          <a:srgbClr val="FF99FF"/>
        </a:accent1>
        <a:accent2>
          <a:srgbClr val="FFFF99"/>
        </a:accent2>
        <a:accent3>
          <a:srgbClr val="AAADB9"/>
        </a:accent3>
        <a:accent4>
          <a:srgbClr val="DCDCDC"/>
        </a:accent4>
        <a:accent5>
          <a:srgbClr val="FFCAFF"/>
        </a:accent5>
        <a:accent6>
          <a:srgbClr val="E5E589"/>
        </a:accent6>
        <a:hlink>
          <a:srgbClr val="FF3399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5E589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WPS 演示</Application>
  <PresentationFormat>在屏幕上显示</PresentationFormat>
  <Paragraphs>81</Paragraphs>
  <Slides>14</Slides>
  <Notes>0</Notes>
  <HiddenSlides>0</HiddenSlides>
  <MMClips>2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Arial Black</vt:lpstr>
      <vt:lpstr>Times New Roman</vt:lpstr>
      <vt:lpstr>华文彩云</vt:lpstr>
      <vt:lpstr>幼圆</vt:lpstr>
      <vt:lpstr>华文隶书</vt:lpstr>
      <vt:lpstr>华文中宋</vt:lpstr>
      <vt:lpstr>黑体</vt:lpstr>
      <vt:lpstr>华文行楷</vt:lpstr>
      <vt:lpstr>新细明体</vt:lpstr>
      <vt:lpstr>Segoe Print</vt:lpstr>
      <vt:lpstr>Arial Unicode MS</vt:lpstr>
      <vt:lpstr>微软雅黑</vt:lpstr>
      <vt:lpstr>Fireworks</vt:lpstr>
      <vt:lpstr>1_Fireworks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珍爱生命  快乐成长</dc:title>
  <dc:creator>User</dc:creator>
  <cp:lastModifiedBy>文仰洋</cp:lastModifiedBy>
  <cp:revision>27</cp:revision>
  <dcterms:created xsi:type="dcterms:W3CDTF">2002-01-07T10:10:33Z</dcterms:created>
  <dcterms:modified xsi:type="dcterms:W3CDTF">2023-05-27T02:44:04Z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2052-11.1.0.14177</vt:lpwstr>
  </property>
  <property fmtid="{D5CDD505-2E9C-101B-9397-08002B2CF9AE}" pid="3" name="ICV">
    <vt:lpwstr>D38A03A6F1884E67B5B2AB244D26FD06_13</vt:lpwstr>
  </property>
</Properties>
</file>